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customXml/itemProps5.xml" ContentType="application/vnd.openxmlformats-officedocument.customXmlProperties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customXml/itemProps4.xml" ContentType="application/vnd.openxmlformats-officedocument.customXmlProperties+xml"/>
  <Override PartName="/ppt/slides/slide8.xml" ContentType="application/vnd.openxmlformats-officedocument.presentationml.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6"/>
  </p:sldMasterIdLst>
  <p:notesMasterIdLst>
    <p:notesMasterId r:id="rId25"/>
  </p:notesMasterIdLst>
  <p:sldIdLst>
    <p:sldId id="256" r:id="rId7"/>
    <p:sldId id="288" r:id="rId8"/>
    <p:sldId id="257" r:id="rId9"/>
    <p:sldId id="265" r:id="rId10"/>
    <p:sldId id="280" r:id="rId11"/>
    <p:sldId id="273" r:id="rId12"/>
    <p:sldId id="272" r:id="rId13"/>
    <p:sldId id="274" r:id="rId14"/>
    <p:sldId id="281" r:id="rId15"/>
    <p:sldId id="285" r:id="rId16"/>
    <p:sldId id="286" r:id="rId17"/>
    <p:sldId id="277" r:id="rId18"/>
    <p:sldId id="282" r:id="rId19"/>
    <p:sldId id="279" r:id="rId20"/>
    <p:sldId id="287" r:id="rId21"/>
    <p:sldId id="258" r:id="rId22"/>
    <p:sldId id="276" r:id="rId23"/>
    <p:sldId id="271" r:id="rId24"/>
  </p:sldIdLst>
  <p:sldSz cx="9144000" cy="6858000" type="screen4x3"/>
  <p:notesSz cx="6858000" cy="9144000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84E80"/>
    <a:srgbClr val="4E73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4279" autoAdjust="0"/>
  </p:normalViewPr>
  <p:slideViewPr>
    <p:cSldViewPr snapToObjects="1">
      <p:cViewPr>
        <p:scale>
          <a:sx n="100" d="100"/>
          <a:sy n="100" d="100"/>
        </p:scale>
        <p:origin x="-584" y="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RI-FS01\main\Teams\Biosciences\Stress%20tolerant%20yeast\Execution\Presentations\Seminars\121113%20Webinar%20slide%20data\121113%20Sugar%20use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RI-FS01\main\Teams\Biosciences\Stress%20tolerant%20yeast\Execution\Presentations\Seminars\121113%20Webinar%20slide%20data\121113%20Sugar%20use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RI-FS01\main\Teams\Biosciences\Stress%20tolerant%20yeast\Execution\Presentations\Seminars\121113%20Webinar%20slide%20data\121113%20Sugar%20use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plotArea>
      <c:layout>
        <c:manualLayout>
          <c:layoutTarget val="inner"/>
          <c:xMode val="edge"/>
          <c:yMode val="edge"/>
          <c:x val="0.121790550208226"/>
          <c:y val="0.030826591406925"/>
          <c:w val="0.870921259842522"/>
          <c:h val="0.595661006565163"/>
        </c:manualLayout>
      </c:layout>
      <c:scatterChart>
        <c:scatterStyle val="smoothMarker"/>
        <c:ser>
          <c:idx val="2"/>
          <c:order val="0"/>
          <c:tx>
            <c:v>71B pH 3.5_0 SO2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0.0340340300000001</c:v>
                </c:pt>
                <c:pt idx="3">
                  <c:v>0.0510510499999999</c:v>
                </c:pt>
                <c:pt idx="4">
                  <c:v>0.0680680600000002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0.340340300000001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0.442442400000001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0.595595500000001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0.680680600000002</c:v>
                </c:pt>
                <c:pt idx="41">
                  <c:v>0.697697600000003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0.884884800000001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1.701701999999999</c:v>
                </c:pt>
                <c:pt idx="101">
                  <c:v>1.718719</c:v>
                </c:pt>
                <c:pt idx="102">
                  <c:v>1.735735999999999</c:v>
                </c:pt>
                <c:pt idx="103">
                  <c:v>1.752753000000002</c:v>
                </c:pt>
                <c:pt idx="104">
                  <c:v>1.769769999999999</c:v>
                </c:pt>
                <c:pt idx="105">
                  <c:v>1.786787000000004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1.905905999999997</c:v>
                </c:pt>
                <c:pt idx="113">
                  <c:v>1.922922999999998</c:v>
                </c:pt>
                <c:pt idx="114">
                  <c:v>1.939939999999996</c:v>
                </c:pt>
                <c:pt idx="115">
                  <c:v>1.956957000000001</c:v>
                </c:pt>
                <c:pt idx="116">
                  <c:v>1.973973999999997</c:v>
                </c:pt>
                <c:pt idx="117">
                  <c:v>1.990990999999998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Sheet1!$H$2:$H$1001</c:f>
              <c:numCache>
                <c:formatCode>General</c:formatCode>
                <c:ptCount val="1000"/>
                <c:pt idx="0">
                  <c:v>199.3333</c:v>
                </c:pt>
                <c:pt idx="1">
                  <c:v>199.3074000000004</c:v>
                </c:pt>
                <c:pt idx="2">
                  <c:v>199.2805</c:v>
                </c:pt>
                <c:pt idx="3">
                  <c:v>199.2527</c:v>
                </c:pt>
                <c:pt idx="4">
                  <c:v>199.2238</c:v>
                </c:pt>
                <c:pt idx="5">
                  <c:v>199.1938</c:v>
                </c:pt>
                <c:pt idx="6">
                  <c:v>199.1627</c:v>
                </c:pt>
                <c:pt idx="7">
                  <c:v>199.1304</c:v>
                </c:pt>
                <c:pt idx="8">
                  <c:v>199.097</c:v>
                </c:pt>
                <c:pt idx="9">
                  <c:v>199.0623000000004</c:v>
                </c:pt>
                <c:pt idx="10">
                  <c:v>199.0264000000004</c:v>
                </c:pt>
                <c:pt idx="11">
                  <c:v>198.9891</c:v>
                </c:pt>
                <c:pt idx="12">
                  <c:v>198.9504000000004</c:v>
                </c:pt>
                <c:pt idx="13">
                  <c:v>198.9104</c:v>
                </c:pt>
                <c:pt idx="14">
                  <c:v>198.8689000000004</c:v>
                </c:pt>
                <c:pt idx="15">
                  <c:v>198.8258</c:v>
                </c:pt>
                <c:pt idx="16">
                  <c:v>198.7813</c:v>
                </c:pt>
                <c:pt idx="17">
                  <c:v>198.7351</c:v>
                </c:pt>
                <c:pt idx="18">
                  <c:v>198.6873000000004</c:v>
                </c:pt>
                <c:pt idx="19">
                  <c:v>198.6377</c:v>
                </c:pt>
                <c:pt idx="20">
                  <c:v>198.5864000000004</c:v>
                </c:pt>
                <c:pt idx="21">
                  <c:v>198.5333</c:v>
                </c:pt>
                <c:pt idx="22">
                  <c:v>198.4784000000004</c:v>
                </c:pt>
                <c:pt idx="23">
                  <c:v>198.4215</c:v>
                </c:pt>
                <c:pt idx="24">
                  <c:v>198.3626</c:v>
                </c:pt>
                <c:pt idx="25">
                  <c:v>198.3017</c:v>
                </c:pt>
                <c:pt idx="26">
                  <c:v>198.2386</c:v>
                </c:pt>
                <c:pt idx="27">
                  <c:v>198.1735</c:v>
                </c:pt>
                <c:pt idx="28">
                  <c:v>198.1061</c:v>
                </c:pt>
                <c:pt idx="29">
                  <c:v>198.0364</c:v>
                </c:pt>
                <c:pt idx="30">
                  <c:v>197.9643</c:v>
                </c:pt>
                <c:pt idx="31">
                  <c:v>197.8899</c:v>
                </c:pt>
                <c:pt idx="32">
                  <c:v>197.813</c:v>
                </c:pt>
                <c:pt idx="33">
                  <c:v>197.7335</c:v>
                </c:pt>
                <c:pt idx="34">
                  <c:v>197.6514000000004</c:v>
                </c:pt>
                <c:pt idx="35">
                  <c:v>197.5667</c:v>
                </c:pt>
                <c:pt idx="36">
                  <c:v>197.4792</c:v>
                </c:pt>
                <c:pt idx="37">
                  <c:v>197.3889000000005</c:v>
                </c:pt>
                <c:pt idx="38">
                  <c:v>197.2958</c:v>
                </c:pt>
                <c:pt idx="39">
                  <c:v>197.1997</c:v>
                </c:pt>
                <c:pt idx="40">
                  <c:v>197.1006</c:v>
                </c:pt>
                <c:pt idx="41">
                  <c:v>196.9984000000005</c:v>
                </c:pt>
                <c:pt idx="42">
                  <c:v>196.8931</c:v>
                </c:pt>
                <c:pt idx="43">
                  <c:v>196.7845</c:v>
                </c:pt>
                <c:pt idx="44">
                  <c:v>196.6727</c:v>
                </c:pt>
                <c:pt idx="45">
                  <c:v>196.5576</c:v>
                </c:pt>
                <c:pt idx="46">
                  <c:v>196.439</c:v>
                </c:pt>
                <c:pt idx="47">
                  <c:v>196.317</c:v>
                </c:pt>
                <c:pt idx="48">
                  <c:v>196.1914</c:v>
                </c:pt>
                <c:pt idx="49">
                  <c:v>196.0623000000004</c:v>
                </c:pt>
                <c:pt idx="50">
                  <c:v>195.9295</c:v>
                </c:pt>
                <c:pt idx="51">
                  <c:v>195.793</c:v>
                </c:pt>
                <c:pt idx="52">
                  <c:v>195.6527</c:v>
                </c:pt>
                <c:pt idx="53">
                  <c:v>195.5086</c:v>
                </c:pt>
                <c:pt idx="54">
                  <c:v>195.3606</c:v>
                </c:pt>
                <c:pt idx="55">
                  <c:v>195.2087</c:v>
                </c:pt>
                <c:pt idx="56">
                  <c:v>195.0528000000003</c:v>
                </c:pt>
                <c:pt idx="57">
                  <c:v>194.8929000000004</c:v>
                </c:pt>
                <c:pt idx="58">
                  <c:v>194.7289</c:v>
                </c:pt>
                <c:pt idx="59">
                  <c:v>194.5607</c:v>
                </c:pt>
                <c:pt idx="60">
                  <c:v>194.3885000000004</c:v>
                </c:pt>
                <c:pt idx="61">
                  <c:v>194.212</c:v>
                </c:pt>
                <c:pt idx="62">
                  <c:v>194.0313</c:v>
                </c:pt>
                <c:pt idx="63">
                  <c:v>193.8463</c:v>
                </c:pt>
                <c:pt idx="64">
                  <c:v>193.6571</c:v>
                </c:pt>
                <c:pt idx="65">
                  <c:v>193.4635</c:v>
                </c:pt>
                <c:pt idx="66">
                  <c:v>193.2656</c:v>
                </c:pt>
                <c:pt idx="67">
                  <c:v>193.0634</c:v>
                </c:pt>
                <c:pt idx="68">
                  <c:v>192.8568000000004</c:v>
                </c:pt>
                <c:pt idx="69">
                  <c:v>192.6458</c:v>
                </c:pt>
                <c:pt idx="70">
                  <c:v>192.4305</c:v>
                </c:pt>
                <c:pt idx="71">
                  <c:v>192.2108</c:v>
                </c:pt>
                <c:pt idx="72">
                  <c:v>191.9867</c:v>
                </c:pt>
                <c:pt idx="73">
                  <c:v>191.7582</c:v>
                </c:pt>
                <c:pt idx="74">
                  <c:v>191.5253</c:v>
                </c:pt>
                <c:pt idx="75">
                  <c:v>191.2881</c:v>
                </c:pt>
                <c:pt idx="76">
                  <c:v>191.0466</c:v>
                </c:pt>
                <c:pt idx="77">
                  <c:v>190.8008</c:v>
                </c:pt>
                <c:pt idx="78">
                  <c:v>190.5506</c:v>
                </c:pt>
                <c:pt idx="79">
                  <c:v>190.2962</c:v>
                </c:pt>
                <c:pt idx="80">
                  <c:v>190.0375</c:v>
                </c:pt>
                <c:pt idx="81">
                  <c:v>189.7746999999996</c:v>
                </c:pt>
                <c:pt idx="82">
                  <c:v>189.5077</c:v>
                </c:pt>
                <c:pt idx="83">
                  <c:v>189.2365</c:v>
                </c:pt>
                <c:pt idx="84">
                  <c:v>188.9613000000004</c:v>
                </c:pt>
                <c:pt idx="85">
                  <c:v>188.6821000000004</c:v>
                </c:pt>
                <c:pt idx="86">
                  <c:v>188.3988000000004</c:v>
                </c:pt>
                <c:pt idx="87">
                  <c:v>188.1117</c:v>
                </c:pt>
                <c:pt idx="88">
                  <c:v>187.8207</c:v>
                </c:pt>
                <c:pt idx="89">
                  <c:v>187.5258</c:v>
                </c:pt>
                <c:pt idx="90">
                  <c:v>187.2273</c:v>
                </c:pt>
                <c:pt idx="91">
                  <c:v>186.925</c:v>
                </c:pt>
                <c:pt idx="92">
                  <c:v>186.6190999999999</c:v>
                </c:pt>
                <c:pt idx="93">
                  <c:v>186.3097</c:v>
                </c:pt>
                <c:pt idx="94">
                  <c:v>185.9968</c:v>
                </c:pt>
                <c:pt idx="95">
                  <c:v>185.6805</c:v>
                </c:pt>
                <c:pt idx="96">
                  <c:v>185.3608</c:v>
                </c:pt>
                <c:pt idx="97">
                  <c:v>185.0379</c:v>
                </c:pt>
                <c:pt idx="98">
                  <c:v>184.7118</c:v>
                </c:pt>
                <c:pt idx="99">
                  <c:v>184.3826000000004</c:v>
                </c:pt>
                <c:pt idx="100">
                  <c:v>184.0504000000004</c:v>
                </c:pt>
                <c:pt idx="101">
                  <c:v>183.7152</c:v>
                </c:pt>
                <c:pt idx="102">
                  <c:v>183.3772</c:v>
                </c:pt>
                <c:pt idx="103">
                  <c:v>183.0363</c:v>
                </c:pt>
                <c:pt idx="104">
                  <c:v>182.6928</c:v>
                </c:pt>
                <c:pt idx="105">
                  <c:v>182.3466</c:v>
                </c:pt>
                <c:pt idx="106">
                  <c:v>181.9978</c:v>
                </c:pt>
                <c:pt idx="107">
                  <c:v>181.6466</c:v>
                </c:pt>
                <c:pt idx="108">
                  <c:v>181.293</c:v>
                </c:pt>
                <c:pt idx="109">
                  <c:v>180.9371</c:v>
                </c:pt>
                <c:pt idx="110">
                  <c:v>180.5789</c:v>
                </c:pt>
                <c:pt idx="111">
                  <c:v>180.2186</c:v>
                </c:pt>
                <c:pt idx="112">
                  <c:v>179.8563000000005</c:v>
                </c:pt>
                <c:pt idx="113">
                  <c:v>179.4919</c:v>
                </c:pt>
                <c:pt idx="114">
                  <c:v>179.1256</c:v>
                </c:pt>
                <c:pt idx="115">
                  <c:v>178.7575</c:v>
                </c:pt>
                <c:pt idx="116">
                  <c:v>178.3876000000004</c:v>
                </c:pt>
                <c:pt idx="117">
                  <c:v>178.016</c:v>
                </c:pt>
                <c:pt idx="118">
                  <c:v>177.6427</c:v>
                </c:pt>
                <c:pt idx="119">
                  <c:v>177.268</c:v>
                </c:pt>
                <c:pt idx="120">
                  <c:v>176.8917</c:v>
                </c:pt>
                <c:pt idx="121">
                  <c:v>176.5141</c:v>
                </c:pt>
                <c:pt idx="122">
                  <c:v>176.135</c:v>
                </c:pt>
                <c:pt idx="123">
                  <c:v>175.7548</c:v>
                </c:pt>
                <c:pt idx="124">
                  <c:v>175.3733</c:v>
                </c:pt>
                <c:pt idx="125">
                  <c:v>174.9906</c:v>
                </c:pt>
                <c:pt idx="126">
                  <c:v>174.6069</c:v>
                </c:pt>
                <c:pt idx="127">
                  <c:v>174.2222</c:v>
                </c:pt>
                <c:pt idx="128">
                  <c:v>173.8364000000004</c:v>
                </c:pt>
                <c:pt idx="129">
                  <c:v>173.4498</c:v>
                </c:pt>
                <c:pt idx="130">
                  <c:v>173.0624000000004</c:v>
                </c:pt>
                <c:pt idx="131">
                  <c:v>172.6741</c:v>
                </c:pt>
                <c:pt idx="132">
                  <c:v>172.2851</c:v>
                </c:pt>
                <c:pt idx="133">
                  <c:v>171.8954000000004</c:v>
                </c:pt>
                <c:pt idx="134">
                  <c:v>171.5051</c:v>
                </c:pt>
                <c:pt idx="135">
                  <c:v>171.1142</c:v>
                </c:pt>
                <c:pt idx="136">
                  <c:v>170.7228</c:v>
                </c:pt>
                <c:pt idx="137">
                  <c:v>170.3309</c:v>
                </c:pt>
                <c:pt idx="138">
                  <c:v>169.9385</c:v>
                </c:pt>
                <c:pt idx="139">
                  <c:v>169.5458</c:v>
                </c:pt>
                <c:pt idx="140">
                  <c:v>169.1526</c:v>
                </c:pt>
                <c:pt idx="141">
                  <c:v>168.7592</c:v>
                </c:pt>
                <c:pt idx="142">
                  <c:v>168.3655</c:v>
                </c:pt>
                <c:pt idx="143">
                  <c:v>167.9716</c:v>
                </c:pt>
                <c:pt idx="144">
                  <c:v>167.5775</c:v>
                </c:pt>
                <c:pt idx="145">
                  <c:v>167.1832</c:v>
                </c:pt>
                <c:pt idx="146">
                  <c:v>166.7888</c:v>
                </c:pt>
                <c:pt idx="147">
                  <c:v>166.3943</c:v>
                </c:pt>
                <c:pt idx="148">
                  <c:v>165.9997</c:v>
                </c:pt>
                <c:pt idx="149">
                  <c:v>165.6051</c:v>
                </c:pt>
                <c:pt idx="150">
                  <c:v>165.2105999999997</c:v>
                </c:pt>
                <c:pt idx="151">
                  <c:v>164.8161</c:v>
                </c:pt>
                <c:pt idx="152">
                  <c:v>164.4216</c:v>
                </c:pt>
                <c:pt idx="153">
                  <c:v>164.0272000000004</c:v>
                </c:pt>
                <c:pt idx="154">
                  <c:v>163.633</c:v>
                </c:pt>
                <c:pt idx="155">
                  <c:v>163.2388</c:v>
                </c:pt>
                <c:pt idx="156">
                  <c:v>162.8449</c:v>
                </c:pt>
                <c:pt idx="157">
                  <c:v>162.4512000000004</c:v>
                </c:pt>
                <c:pt idx="158">
                  <c:v>162.0577</c:v>
                </c:pt>
                <c:pt idx="159">
                  <c:v>161.6644</c:v>
                </c:pt>
                <c:pt idx="160">
                  <c:v>161.2714</c:v>
                </c:pt>
                <c:pt idx="161">
                  <c:v>160.8786</c:v>
                </c:pt>
                <c:pt idx="162">
                  <c:v>160.4862000000004</c:v>
                </c:pt>
                <c:pt idx="163">
                  <c:v>160.0941</c:v>
                </c:pt>
                <c:pt idx="164">
                  <c:v>159.7023</c:v>
                </c:pt>
                <c:pt idx="165">
                  <c:v>159.3109</c:v>
                </c:pt>
                <c:pt idx="166">
                  <c:v>158.9199</c:v>
                </c:pt>
                <c:pt idx="167">
                  <c:v>158.5293</c:v>
                </c:pt>
                <c:pt idx="168">
                  <c:v>158.139</c:v>
                </c:pt>
                <c:pt idx="169">
                  <c:v>157.7491999999999</c:v>
                </c:pt>
                <c:pt idx="170">
                  <c:v>157.3598</c:v>
                </c:pt>
                <c:pt idx="171">
                  <c:v>156.9709</c:v>
                </c:pt>
                <c:pt idx="172">
                  <c:v>156.5824000000005</c:v>
                </c:pt>
                <c:pt idx="173">
                  <c:v>156.1944</c:v>
                </c:pt>
                <c:pt idx="174">
                  <c:v>155.8069</c:v>
                </c:pt>
                <c:pt idx="175">
                  <c:v>155.4199</c:v>
                </c:pt>
                <c:pt idx="176">
                  <c:v>155.0334</c:v>
                </c:pt>
                <c:pt idx="177">
                  <c:v>154.6474</c:v>
                </c:pt>
                <c:pt idx="178">
                  <c:v>154.2619</c:v>
                </c:pt>
                <c:pt idx="179">
                  <c:v>153.877</c:v>
                </c:pt>
                <c:pt idx="180">
                  <c:v>153.4927</c:v>
                </c:pt>
                <c:pt idx="181">
                  <c:v>153.1089</c:v>
                </c:pt>
                <c:pt idx="182">
                  <c:v>152.7256</c:v>
                </c:pt>
                <c:pt idx="183">
                  <c:v>152.343</c:v>
                </c:pt>
                <c:pt idx="184">
                  <c:v>151.9609</c:v>
                </c:pt>
                <c:pt idx="185">
                  <c:v>151.5794</c:v>
                </c:pt>
                <c:pt idx="186">
                  <c:v>151.1985</c:v>
                </c:pt>
                <c:pt idx="187">
                  <c:v>150.8182000000003</c:v>
                </c:pt>
                <c:pt idx="188">
                  <c:v>150.4385</c:v>
                </c:pt>
                <c:pt idx="189">
                  <c:v>150.0595</c:v>
                </c:pt>
                <c:pt idx="190">
                  <c:v>149.681</c:v>
                </c:pt>
                <c:pt idx="191">
                  <c:v>149.3032</c:v>
                </c:pt>
                <c:pt idx="192">
                  <c:v>148.926</c:v>
                </c:pt>
                <c:pt idx="193">
                  <c:v>148.5495</c:v>
                </c:pt>
                <c:pt idx="194">
                  <c:v>148.1735</c:v>
                </c:pt>
                <c:pt idx="195">
                  <c:v>147.7983</c:v>
                </c:pt>
                <c:pt idx="196">
                  <c:v>147.4237</c:v>
                </c:pt>
                <c:pt idx="197">
                  <c:v>147.0496999999999</c:v>
                </c:pt>
                <c:pt idx="198">
                  <c:v>146.6764</c:v>
                </c:pt>
                <c:pt idx="199">
                  <c:v>146.3038</c:v>
                </c:pt>
                <c:pt idx="200">
                  <c:v>145.9318</c:v>
                </c:pt>
                <c:pt idx="201">
                  <c:v>145.5605</c:v>
                </c:pt>
                <c:pt idx="202">
                  <c:v>145.1898</c:v>
                </c:pt>
                <c:pt idx="203">
                  <c:v>144.8199</c:v>
                </c:pt>
                <c:pt idx="204">
                  <c:v>144.4506</c:v>
                </c:pt>
                <c:pt idx="205">
                  <c:v>144.0820000000004</c:v>
                </c:pt>
                <c:pt idx="206">
                  <c:v>143.7140999999999</c:v>
                </c:pt>
                <c:pt idx="207">
                  <c:v>143.3468</c:v>
                </c:pt>
                <c:pt idx="208">
                  <c:v>142.9802000000004</c:v>
                </c:pt>
                <c:pt idx="209">
                  <c:v>142.6144</c:v>
                </c:pt>
                <c:pt idx="210">
                  <c:v>142.2491999999999</c:v>
                </c:pt>
                <c:pt idx="211">
                  <c:v>141.8847</c:v>
                </c:pt>
                <c:pt idx="212">
                  <c:v>141.5209</c:v>
                </c:pt>
                <c:pt idx="213">
                  <c:v>141.1578</c:v>
                </c:pt>
                <c:pt idx="214">
                  <c:v>140.7954</c:v>
                </c:pt>
                <c:pt idx="215">
                  <c:v>140.4336</c:v>
                </c:pt>
                <c:pt idx="216">
                  <c:v>140.0726</c:v>
                </c:pt>
                <c:pt idx="217">
                  <c:v>139.7123</c:v>
                </c:pt>
                <c:pt idx="218">
                  <c:v>139.3526000000004</c:v>
                </c:pt>
                <c:pt idx="219">
                  <c:v>138.9937</c:v>
                </c:pt>
                <c:pt idx="220">
                  <c:v>138.6355</c:v>
                </c:pt>
                <c:pt idx="221">
                  <c:v>138.278</c:v>
                </c:pt>
                <c:pt idx="222">
                  <c:v>137.9211000000004</c:v>
                </c:pt>
                <c:pt idx="223">
                  <c:v>137.565</c:v>
                </c:pt>
                <c:pt idx="224">
                  <c:v>137.2095</c:v>
                </c:pt>
                <c:pt idx="225">
                  <c:v>136.8548</c:v>
                </c:pt>
                <c:pt idx="226">
                  <c:v>136.5008</c:v>
                </c:pt>
                <c:pt idx="227">
                  <c:v>136.1475</c:v>
                </c:pt>
                <c:pt idx="228">
                  <c:v>135.7948</c:v>
                </c:pt>
                <c:pt idx="229">
                  <c:v>135.4429</c:v>
                </c:pt>
                <c:pt idx="230">
                  <c:v>135.0917</c:v>
                </c:pt>
                <c:pt idx="231">
                  <c:v>134.7412</c:v>
                </c:pt>
                <c:pt idx="232">
                  <c:v>134.3914000000005</c:v>
                </c:pt>
                <c:pt idx="233">
                  <c:v>134.0422</c:v>
                </c:pt>
                <c:pt idx="234">
                  <c:v>133.6938</c:v>
                </c:pt>
                <c:pt idx="235">
                  <c:v>133.3461</c:v>
                </c:pt>
                <c:pt idx="236">
                  <c:v>132.9991</c:v>
                </c:pt>
                <c:pt idx="237">
                  <c:v>132.6528</c:v>
                </c:pt>
                <c:pt idx="238">
                  <c:v>132.3071000000004</c:v>
                </c:pt>
                <c:pt idx="239">
                  <c:v>131.9622000000004</c:v>
                </c:pt>
                <c:pt idx="240">
                  <c:v>131.618</c:v>
                </c:pt>
                <c:pt idx="241">
                  <c:v>131.2745</c:v>
                </c:pt>
                <c:pt idx="242">
                  <c:v>130.9317</c:v>
                </c:pt>
                <c:pt idx="243">
                  <c:v>130.5895</c:v>
                </c:pt>
                <c:pt idx="244">
                  <c:v>130.2481</c:v>
                </c:pt>
                <c:pt idx="245">
                  <c:v>129.9073000000004</c:v>
                </c:pt>
                <c:pt idx="246">
                  <c:v>129.5673000000001</c:v>
                </c:pt>
                <c:pt idx="247">
                  <c:v>129.2279</c:v>
                </c:pt>
                <c:pt idx="248">
                  <c:v>128.8893000000004</c:v>
                </c:pt>
                <c:pt idx="249">
                  <c:v>128.5513000000004</c:v>
                </c:pt>
                <c:pt idx="250">
                  <c:v>128.2139999999996</c:v>
                </c:pt>
                <c:pt idx="251">
                  <c:v>127.8774</c:v>
                </c:pt>
                <c:pt idx="252">
                  <c:v>127.5415000000002</c:v>
                </c:pt>
                <c:pt idx="253">
                  <c:v>127.2063</c:v>
                </c:pt>
                <c:pt idx="254">
                  <c:v>126.8718</c:v>
                </c:pt>
                <c:pt idx="255">
                  <c:v>126.538</c:v>
                </c:pt>
                <c:pt idx="256">
                  <c:v>126.2048</c:v>
                </c:pt>
                <c:pt idx="257">
                  <c:v>125.8723999999998</c:v>
                </c:pt>
                <c:pt idx="258">
                  <c:v>125.5406000000002</c:v>
                </c:pt>
                <c:pt idx="259">
                  <c:v>125.2095</c:v>
                </c:pt>
                <c:pt idx="260">
                  <c:v>124.8791</c:v>
                </c:pt>
                <c:pt idx="261">
                  <c:v>124.5493</c:v>
                </c:pt>
                <c:pt idx="262">
                  <c:v>124.2203</c:v>
                </c:pt>
                <c:pt idx="263">
                  <c:v>123.8919</c:v>
                </c:pt>
                <c:pt idx="264">
                  <c:v>123.5642000000002</c:v>
                </c:pt>
                <c:pt idx="265">
                  <c:v>123.2372000000002</c:v>
                </c:pt>
                <c:pt idx="266">
                  <c:v>122.9108</c:v>
                </c:pt>
                <c:pt idx="267">
                  <c:v>122.5852</c:v>
                </c:pt>
                <c:pt idx="268">
                  <c:v>122.2601</c:v>
                </c:pt>
                <c:pt idx="269">
                  <c:v>121.9358</c:v>
                </c:pt>
                <c:pt idx="270">
                  <c:v>121.6122</c:v>
                </c:pt>
                <c:pt idx="271">
                  <c:v>121.2892</c:v>
                </c:pt>
                <c:pt idx="272">
                  <c:v>120.9669</c:v>
                </c:pt>
                <c:pt idx="273">
                  <c:v>120.6452</c:v>
                </c:pt>
                <c:pt idx="274">
                  <c:v>120.3242</c:v>
                </c:pt>
                <c:pt idx="275">
                  <c:v>120.0039</c:v>
                </c:pt>
                <c:pt idx="276">
                  <c:v>119.6842</c:v>
                </c:pt>
                <c:pt idx="277">
                  <c:v>119.3652</c:v>
                </c:pt>
                <c:pt idx="278">
                  <c:v>119.0469</c:v>
                </c:pt>
                <c:pt idx="279">
                  <c:v>118.7292</c:v>
                </c:pt>
                <c:pt idx="280">
                  <c:v>118.4122000000002</c:v>
                </c:pt>
                <c:pt idx="281">
                  <c:v>118.0958</c:v>
                </c:pt>
                <c:pt idx="282">
                  <c:v>117.7801</c:v>
                </c:pt>
                <c:pt idx="283">
                  <c:v>117.4651</c:v>
                </c:pt>
                <c:pt idx="284">
                  <c:v>117.1507</c:v>
                </c:pt>
                <c:pt idx="285">
                  <c:v>116.837</c:v>
                </c:pt>
                <c:pt idx="286">
                  <c:v>116.5239</c:v>
                </c:pt>
                <c:pt idx="287">
                  <c:v>116.2114000000002</c:v>
                </c:pt>
                <c:pt idx="288">
                  <c:v>115.8997</c:v>
                </c:pt>
                <c:pt idx="289">
                  <c:v>115.5885</c:v>
                </c:pt>
                <c:pt idx="290">
                  <c:v>115.278</c:v>
                </c:pt>
                <c:pt idx="291">
                  <c:v>114.9682</c:v>
                </c:pt>
                <c:pt idx="292">
                  <c:v>114.659</c:v>
                </c:pt>
                <c:pt idx="293">
                  <c:v>114.3504</c:v>
                </c:pt>
                <c:pt idx="294">
                  <c:v>114.0425</c:v>
                </c:pt>
                <c:pt idx="295">
                  <c:v>113.7352</c:v>
                </c:pt>
                <c:pt idx="296">
                  <c:v>113.4286</c:v>
                </c:pt>
                <c:pt idx="297">
                  <c:v>113.1226</c:v>
                </c:pt>
                <c:pt idx="298">
                  <c:v>112.8172000000002</c:v>
                </c:pt>
                <c:pt idx="299">
                  <c:v>112.5125</c:v>
                </c:pt>
                <c:pt idx="300">
                  <c:v>112.2084</c:v>
                </c:pt>
                <c:pt idx="301">
                  <c:v>111.9049000000002</c:v>
                </c:pt>
                <c:pt idx="302">
                  <c:v>111.6021</c:v>
                </c:pt>
                <c:pt idx="303">
                  <c:v>111.2999</c:v>
                </c:pt>
                <c:pt idx="304">
                  <c:v>110.9983</c:v>
                </c:pt>
                <c:pt idx="305">
                  <c:v>110.6974</c:v>
                </c:pt>
                <c:pt idx="306">
                  <c:v>110.3971</c:v>
                </c:pt>
                <c:pt idx="307">
                  <c:v>110.0974</c:v>
                </c:pt>
                <c:pt idx="308">
                  <c:v>109.7983</c:v>
                </c:pt>
                <c:pt idx="309">
                  <c:v>109.4999000000001</c:v>
                </c:pt>
                <c:pt idx="310">
                  <c:v>109.2021</c:v>
                </c:pt>
                <c:pt idx="311">
                  <c:v>108.9049000000002</c:v>
                </c:pt>
                <c:pt idx="312">
                  <c:v>108.6083</c:v>
                </c:pt>
                <c:pt idx="313">
                  <c:v>108.3124</c:v>
                </c:pt>
                <c:pt idx="314">
                  <c:v>108.017</c:v>
                </c:pt>
                <c:pt idx="315">
                  <c:v>107.7223</c:v>
                </c:pt>
                <c:pt idx="316">
                  <c:v>107.4282</c:v>
                </c:pt>
                <c:pt idx="317">
                  <c:v>107.1347</c:v>
                </c:pt>
                <c:pt idx="318">
                  <c:v>106.8418</c:v>
                </c:pt>
                <c:pt idx="319">
                  <c:v>106.5495</c:v>
                </c:pt>
                <c:pt idx="320">
                  <c:v>106.2579</c:v>
                </c:pt>
                <c:pt idx="321">
                  <c:v>105.9668</c:v>
                </c:pt>
                <c:pt idx="322">
                  <c:v>105.6763</c:v>
                </c:pt>
                <c:pt idx="323">
                  <c:v>105.3865</c:v>
                </c:pt>
                <c:pt idx="324">
                  <c:v>105.0973</c:v>
                </c:pt>
                <c:pt idx="325">
                  <c:v>104.8086</c:v>
                </c:pt>
                <c:pt idx="326">
                  <c:v>104.5206</c:v>
                </c:pt>
                <c:pt idx="327">
                  <c:v>104.2331</c:v>
                </c:pt>
                <c:pt idx="328">
                  <c:v>103.9463</c:v>
                </c:pt>
                <c:pt idx="329">
                  <c:v>103.6601</c:v>
                </c:pt>
                <c:pt idx="330">
                  <c:v>103.3744</c:v>
                </c:pt>
                <c:pt idx="331">
                  <c:v>103.0894</c:v>
                </c:pt>
                <c:pt idx="332">
                  <c:v>102.8049</c:v>
                </c:pt>
                <c:pt idx="333">
                  <c:v>102.5211</c:v>
                </c:pt>
                <c:pt idx="334">
                  <c:v>102.2378</c:v>
                </c:pt>
                <c:pt idx="335">
                  <c:v>101.9551</c:v>
                </c:pt>
                <c:pt idx="336">
                  <c:v>101.6729999999998</c:v>
                </c:pt>
                <c:pt idx="337">
                  <c:v>101.3916000000001</c:v>
                </c:pt>
                <c:pt idx="338">
                  <c:v>101.1106</c:v>
                </c:pt>
                <c:pt idx="339">
                  <c:v>100.8303</c:v>
                </c:pt>
                <c:pt idx="340">
                  <c:v>100.5506</c:v>
                </c:pt>
                <c:pt idx="341">
                  <c:v>100.2714</c:v>
                </c:pt>
                <c:pt idx="342">
                  <c:v>99.99287</c:v>
                </c:pt>
                <c:pt idx="343">
                  <c:v>99.71488</c:v>
                </c:pt>
                <c:pt idx="344">
                  <c:v>99.43747</c:v>
                </c:pt>
                <c:pt idx="345">
                  <c:v>99.16064</c:v>
                </c:pt>
                <c:pt idx="346">
                  <c:v>98.88438999999998</c:v>
                </c:pt>
                <c:pt idx="347">
                  <c:v>98.60870999999999</c:v>
                </c:pt>
                <c:pt idx="348">
                  <c:v>98.33361</c:v>
                </c:pt>
                <c:pt idx="349">
                  <c:v>98.05909</c:v>
                </c:pt>
                <c:pt idx="350">
                  <c:v>97.78513</c:v>
                </c:pt>
                <c:pt idx="351">
                  <c:v>97.51175</c:v>
                </c:pt>
                <c:pt idx="352">
                  <c:v>97.23894</c:v>
                </c:pt>
                <c:pt idx="353">
                  <c:v>96.9667</c:v>
                </c:pt>
                <c:pt idx="354">
                  <c:v>96.69503</c:v>
                </c:pt>
                <c:pt idx="355">
                  <c:v>96.42392</c:v>
                </c:pt>
                <c:pt idx="356">
                  <c:v>96.15337999999979</c:v>
                </c:pt>
                <c:pt idx="357">
                  <c:v>95.88341</c:v>
                </c:pt>
                <c:pt idx="358">
                  <c:v>95.614</c:v>
                </c:pt>
                <c:pt idx="359">
                  <c:v>95.34514</c:v>
                </c:pt>
                <c:pt idx="360">
                  <c:v>95.07684999999998</c:v>
                </c:pt>
                <c:pt idx="361">
                  <c:v>94.80913</c:v>
                </c:pt>
                <c:pt idx="362">
                  <c:v>94.5419500000002</c:v>
                </c:pt>
                <c:pt idx="363">
                  <c:v>94.27533999999986</c:v>
                </c:pt>
                <c:pt idx="364">
                  <c:v>94.00928</c:v>
                </c:pt>
                <c:pt idx="365">
                  <c:v>93.74379</c:v>
                </c:pt>
                <c:pt idx="366">
                  <c:v>93.47883999999995</c:v>
                </c:pt>
                <c:pt idx="367">
                  <c:v>93.21445000000012</c:v>
                </c:pt>
                <c:pt idx="368">
                  <c:v>92.95061000000002</c:v>
                </c:pt>
                <c:pt idx="369">
                  <c:v>92.68732</c:v>
                </c:pt>
                <c:pt idx="370">
                  <c:v>92.42458</c:v>
                </c:pt>
                <c:pt idx="371">
                  <c:v>92.1623799999998</c:v>
                </c:pt>
                <c:pt idx="372">
                  <c:v>91.90074</c:v>
                </c:pt>
                <c:pt idx="373">
                  <c:v>91.63963</c:v>
                </c:pt>
                <c:pt idx="374">
                  <c:v>91.37907999999999</c:v>
                </c:pt>
                <c:pt idx="375">
                  <c:v>91.11907999999998</c:v>
                </c:pt>
                <c:pt idx="376">
                  <c:v>90.85961</c:v>
                </c:pt>
                <c:pt idx="377">
                  <c:v>90.60069</c:v>
                </c:pt>
                <c:pt idx="378">
                  <c:v>90.3423</c:v>
                </c:pt>
                <c:pt idx="379">
                  <c:v>90.08446</c:v>
                </c:pt>
                <c:pt idx="380">
                  <c:v>89.82715</c:v>
                </c:pt>
                <c:pt idx="381">
                  <c:v>89.57036999999998</c:v>
                </c:pt>
                <c:pt idx="382">
                  <c:v>89.31415000000002</c:v>
                </c:pt>
                <c:pt idx="383">
                  <c:v>89.05844999999998</c:v>
                </c:pt>
                <c:pt idx="384">
                  <c:v>88.80328</c:v>
                </c:pt>
                <c:pt idx="385">
                  <c:v>88.54865</c:v>
                </c:pt>
                <c:pt idx="386">
                  <c:v>88.2945500000002</c:v>
                </c:pt>
                <c:pt idx="387">
                  <c:v>88.04098</c:v>
                </c:pt>
                <c:pt idx="388">
                  <c:v>87.78793</c:v>
                </c:pt>
                <c:pt idx="389">
                  <c:v>87.53542</c:v>
                </c:pt>
                <c:pt idx="390">
                  <c:v>87.28344</c:v>
                </c:pt>
                <c:pt idx="391">
                  <c:v>87.03198</c:v>
                </c:pt>
                <c:pt idx="392">
                  <c:v>86.78104</c:v>
                </c:pt>
                <c:pt idx="393">
                  <c:v>86.53064</c:v>
                </c:pt>
                <c:pt idx="394">
                  <c:v>86.28075</c:v>
                </c:pt>
                <c:pt idx="395">
                  <c:v>86.03139</c:v>
                </c:pt>
                <c:pt idx="396">
                  <c:v>85.78253999999998</c:v>
                </c:pt>
                <c:pt idx="397">
                  <c:v>85.53421000000022</c:v>
                </c:pt>
                <c:pt idx="398">
                  <c:v>85.28641</c:v>
                </c:pt>
                <c:pt idx="399">
                  <c:v>85.03912</c:v>
                </c:pt>
                <c:pt idx="400">
                  <c:v>84.79233999999998</c:v>
                </c:pt>
                <c:pt idx="401">
                  <c:v>84.54608</c:v>
                </c:pt>
                <c:pt idx="402">
                  <c:v>84.30033999999995</c:v>
                </c:pt>
                <c:pt idx="403">
                  <c:v>84.05511</c:v>
                </c:pt>
                <c:pt idx="404">
                  <c:v>83.81039</c:v>
                </c:pt>
                <c:pt idx="405">
                  <c:v>83.56618</c:v>
                </c:pt>
                <c:pt idx="406">
                  <c:v>83.32248999999999</c:v>
                </c:pt>
                <c:pt idx="407">
                  <c:v>83.07929</c:v>
                </c:pt>
                <c:pt idx="408">
                  <c:v>82.83661</c:v>
                </c:pt>
                <c:pt idx="409">
                  <c:v>82.59444</c:v>
                </c:pt>
                <c:pt idx="410">
                  <c:v>82.35275999999999</c:v>
                </c:pt>
                <c:pt idx="411">
                  <c:v>82.1116</c:v>
                </c:pt>
                <c:pt idx="412">
                  <c:v>81.87093999999995</c:v>
                </c:pt>
                <c:pt idx="413">
                  <c:v>81.63077999999996</c:v>
                </c:pt>
                <c:pt idx="414">
                  <c:v>81.3911200000002</c:v>
                </c:pt>
                <c:pt idx="415">
                  <c:v>81.15197</c:v>
                </c:pt>
                <c:pt idx="416">
                  <c:v>80.91331</c:v>
                </c:pt>
                <c:pt idx="417">
                  <c:v>80.67515999999995</c:v>
                </c:pt>
                <c:pt idx="418">
                  <c:v>80.43748</c:v>
                </c:pt>
                <c:pt idx="419">
                  <c:v>80.20032</c:v>
                </c:pt>
                <c:pt idx="420">
                  <c:v>79.96365000000022</c:v>
                </c:pt>
                <c:pt idx="421">
                  <c:v>79.72748</c:v>
                </c:pt>
                <c:pt idx="422">
                  <c:v>79.49179</c:v>
                </c:pt>
                <c:pt idx="423">
                  <c:v>79.2566</c:v>
                </c:pt>
                <c:pt idx="424">
                  <c:v>79.0219</c:v>
                </c:pt>
                <c:pt idx="425">
                  <c:v>78.78768</c:v>
                </c:pt>
                <c:pt idx="426">
                  <c:v>78.55396</c:v>
                </c:pt>
                <c:pt idx="427">
                  <c:v>78.32073</c:v>
                </c:pt>
                <c:pt idx="428">
                  <c:v>78.08799</c:v>
                </c:pt>
                <c:pt idx="429">
                  <c:v>77.85571999999995</c:v>
                </c:pt>
                <c:pt idx="430">
                  <c:v>77.62394999999998</c:v>
                </c:pt>
                <c:pt idx="431">
                  <c:v>77.39266</c:v>
                </c:pt>
                <c:pt idx="432">
                  <c:v>77.16185</c:v>
                </c:pt>
                <c:pt idx="433">
                  <c:v>76.93152000000024</c:v>
                </c:pt>
                <c:pt idx="434">
                  <c:v>76.70168</c:v>
                </c:pt>
                <c:pt idx="435">
                  <c:v>76.47230999999998</c:v>
                </c:pt>
                <c:pt idx="436">
                  <c:v>76.2434200000002</c:v>
                </c:pt>
                <c:pt idx="437">
                  <c:v>76.01501</c:v>
                </c:pt>
                <c:pt idx="438">
                  <c:v>75.78708</c:v>
                </c:pt>
                <c:pt idx="439">
                  <c:v>75.55962</c:v>
                </c:pt>
                <c:pt idx="440">
                  <c:v>75.33264</c:v>
                </c:pt>
                <c:pt idx="441">
                  <c:v>75.10613</c:v>
                </c:pt>
                <c:pt idx="442">
                  <c:v>74.8801</c:v>
                </c:pt>
                <c:pt idx="443">
                  <c:v>74.65453999999998</c:v>
                </c:pt>
                <c:pt idx="444">
                  <c:v>74.42944</c:v>
                </c:pt>
                <c:pt idx="445">
                  <c:v>74.20483</c:v>
                </c:pt>
                <c:pt idx="446">
                  <c:v>73.98067</c:v>
                </c:pt>
                <c:pt idx="447">
                  <c:v>73.75699</c:v>
                </c:pt>
                <c:pt idx="448">
                  <c:v>73.53376999999998</c:v>
                </c:pt>
                <c:pt idx="449">
                  <c:v>73.31101</c:v>
                </c:pt>
                <c:pt idx="450">
                  <c:v>73.08873</c:v>
                </c:pt>
                <c:pt idx="451">
                  <c:v>72.86691</c:v>
                </c:pt>
                <c:pt idx="452">
                  <c:v>72.64555</c:v>
                </c:pt>
                <c:pt idx="453">
                  <c:v>72.4246500000002</c:v>
                </c:pt>
                <c:pt idx="454">
                  <c:v>72.20422000000024</c:v>
                </c:pt>
                <c:pt idx="455">
                  <c:v>71.9842400000002</c:v>
                </c:pt>
                <c:pt idx="456">
                  <c:v>71.76472</c:v>
                </c:pt>
                <c:pt idx="457">
                  <c:v>71.54566000000002</c:v>
                </c:pt>
                <c:pt idx="458">
                  <c:v>71.32706</c:v>
                </c:pt>
                <c:pt idx="459">
                  <c:v>71.10892</c:v>
                </c:pt>
                <c:pt idx="460">
                  <c:v>70.89123</c:v>
                </c:pt>
                <c:pt idx="461">
                  <c:v>70.67399999999998</c:v>
                </c:pt>
                <c:pt idx="462">
                  <c:v>70.45721000000024</c:v>
                </c:pt>
                <c:pt idx="463">
                  <c:v>70.24088</c:v>
                </c:pt>
                <c:pt idx="464">
                  <c:v>70.02500999999998</c:v>
                </c:pt>
                <c:pt idx="465">
                  <c:v>69.80959</c:v>
                </c:pt>
                <c:pt idx="466">
                  <c:v>69.5946000000002</c:v>
                </c:pt>
                <c:pt idx="467">
                  <c:v>69.38007999999998</c:v>
                </c:pt>
                <c:pt idx="468">
                  <c:v>69.16599999999998</c:v>
                </c:pt>
                <c:pt idx="469">
                  <c:v>68.95237</c:v>
                </c:pt>
                <c:pt idx="470">
                  <c:v>68.73918</c:v>
                </c:pt>
                <c:pt idx="471">
                  <c:v>68.52643999999998</c:v>
                </c:pt>
                <c:pt idx="472">
                  <c:v>68.31414</c:v>
                </c:pt>
                <c:pt idx="473">
                  <c:v>68.10228999999998</c:v>
                </c:pt>
                <c:pt idx="474">
                  <c:v>67.89087999999998</c:v>
                </c:pt>
                <c:pt idx="475">
                  <c:v>67.67989999999999</c:v>
                </c:pt>
                <c:pt idx="476">
                  <c:v>67.46938</c:v>
                </c:pt>
                <c:pt idx="477">
                  <c:v>67.25928</c:v>
                </c:pt>
                <c:pt idx="478">
                  <c:v>67.04964</c:v>
                </c:pt>
                <c:pt idx="479">
                  <c:v>66.84042</c:v>
                </c:pt>
                <c:pt idx="480">
                  <c:v>66.63165</c:v>
                </c:pt>
                <c:pt idx="481">
                  <c:v>66.42331</c:v>
                </c:pt>
                <c:pt idx="482">
                  <c:v>66.2154</c:v>
                </c:pt>
                <c:pt idx="483">
                  <c:v>66.00792000000002</c:v>
                </c:pt>
                <c:pt idx="484">
                  <c:v>65.80088999999998</c:v>
                </c:pt>
                <c:pt idx="485">
                  <c:v>65.59428000000002</c:v>
                </c:pt>
                <c:pt idx="486">
                  <c:v>65.38811</c:v>
                </c:pt>
                <c:pt idx="487">
                  <c:v>65.18236999999995</c:v>
                </c:pt>
                <c:pt idx="488">
                  <c:v>64.97704</c:v>
                </c:pt>
                <c:pt idx="489">
                  <c:v>64.77216</c:v>
                </c:pt>
                <c:pt idx="490">
                  <c:v>64.5677</c:v>
                </c:pt>
                <c:pt idx="491">
                  <c:v>64.36367000000001</c:v>
                </c:pt>
                <c:pt idx="492">
                  <c:v>64.16007</c:v>
                </c:pt>
                <c:pt idx="493">
                  <c:v>63.95688999999999</c:v>
                </c:pt>
                <c:pt idx="494">
                  <c:v>63.75412</c:v>
                </c:pt>
                <c:pt idx="495">
                  <c:v>63.5518</c:v>
                </c:pt>
                <c:pt idx="496">
                  <c:v>63.34988</c:v>
                </c:pt>
                <c:pt idx="497">
                  <c:v>63.1484</c:v>
                </c:pt>
                <c:pt idx="498">
                  <c:v>62.94733</c:v>
                </c:pt>
                <c:pt idx="499">
                  <c:v>62.74668</c:v>
                </c:pt>
                <c:pt idx="500">
                  <c:v>62.54646</c:v>
                </c:pt>
                <c:pt idx="501">
                  <c:v>62.34664</c:v>
                </c:pt>
                <c:pt idx="502">
                  <c:v>62.14724</c:v>
                </c:pt>
                <c:pt idx="503">
                  <c:v>61.94827</c:v>
                </c:pt>
                <c:pt idx="504">
                  <c:v>61.7497100000001</c:v>
                </c:pt>
                <c:pt idx="505">
                  <c:v>61.55156</c:v>
                </c:pt>
                <c:pt idx="506">
                  <c:v>61.35382999999999</c:v>
                </c:pt>
                <c:pt idx="507">
                  <c:v>61.1565</c:v>
                </c:pt>
                <c:pt idx="508">
                  <c:v>60.9596</c:v>
                </c:pt>
                <c:pt idx="509">
                  <c:v>60.76310000000011</c:v>
                </c:pt>
                <c:pt idx="510">
                  <c:v>60.56701</c:v>
                </c:pt>
                <c:pt idx="511">
                  <c:v>60.37133</c:v>
                </c:pt>
                <c:pt idx="512">
                  <c:v>60.17606</c:v>
                </c:pt>
                <c:pt idx="513">
                  <c:v>59.98119</c:v>
                </c:pt>
                <c:pt idx="514">
                  <c:v>59.78675000000001</c:v>
                </c:pt>
                <c:pt idx="515">
                  <c:v>59.59269000000001</c:v>
                </c:pt>
                <c:pt idx="516">
                  <c:v>59.39904000000001</c:v>
                </c:pt>
                <c:pt idx="517">
                  <c:v>59.2058100000001</c:v>
                </c:pt>
                <c:pt idx="518">
                  <c:v>59.01297</c:v>
                </c:pt>
                <c:pt idx="519">
                  <c:v>58.82055000000001</c:v>
                </c:pt>
                <c:pt idx="520">
                  <c:v>58.62851000000016</c:v>
                </c:pt>
                <c:pt idx="521">
                  <c:v>58.43687</c:v>
                </c:pt>
                <c:pt idx="522">
                  <c:v>58.24565000000001</c:v>
                </c:pt>
                <c:pt idx="523">
                  <c:v>58.05481</c:v>
                </c:pt>
                <c:pt idx="524">
                  <c:v>57.86438</c:v>
                </c:pt>
                <c:pt idx="525">
                  <c:v>57.67435000000001</c:v>
                </c:pt>
                <c:pt idx="526">
                  <c:v>57.48471</c:v>
                </c:pt>
                <c:pt idx="527">
                  <c:v>57.29546000000001</c:v>
                </c:pt>
                <c:pt idx="528">
                  <c:v>57.10662000000001</c:v>
                </c:pt>
                <c:pt idx="529">
                  <c:v>56.91816</c:v>
                </c:pt>
                <c:pt idx="530">
                  <c:v>56.73011000000013</c:v>
                </c:pt>
                <c:pt idx="531">
                  <c:v>56.54244000000001</c:v>
                </c:pt>
                <c:pt idx="532">
                  <c:v>56.35516</c:v>
                </c:pt>
                <c:pt idx="533">
                  <c:v>56.16828</c:v>
                </c:pt>
                <c:pt idx="534">
                  <c:v>55.98178</c:v>
                </c:pt>
                <c:pt idx="535">
                  <c:v>55.79567000000011</c:v>
                </c:pt>
                <c:pt idx="536">
                  <c:v>55.60996</c:v>
                </c:pt>
                <c:pt idx="537">
                  <c:v>55.42463</c:v>
                </c:pt>
                <c:pt idx="538">
                  <c:v>55.23969</c:v>
                </c:pt>
                <c:pt idx="539">
                  <c:v>55.05514</c:v>
                </c:pt>
                <c:pt idx="540">
                  <c:v>54.87096</c:v>
                </c:pt>
                <c:pt idx="541">
                  <c:v>54.68718</c:v>
                </c:pt>
                <c:pt idx="542">
                  <c:v>54.50378000000001</c:v>
                </c:pt>
                <c:pt idx="543">
                  <c:v>54.32076</c:v>
                </c:pt>
                <c:pt idx="544">
                  <c:v>54.13813000000013</c:v>
                </c:pt>
                <c:pt idx="545">
                  <c:v>53.95587</c:v>
                </c:pt>
                <c:pt idx="546">
                  <c:v>53.77399000000001</c:v>
                </c:pt>
                <c:pt idx="547">
                  <c:v>53.59250000000011</c:v>
                </c:pt>
                <c:pt idx="548">
                  <c:v>53.41138</c:v>
                </c:pt>
                <c:pt idx="549">
                  <c:v>53.23065000000001</c:v>
                </c:pt>
                <c:pt idx="550">
                  <c:v>53.05029</c:v>
                </c:pt>
                <c:pt idx="551">
                  <c:v>52.8703</c:v>
                </c:pt>
                <c:pt idx="552">
                  <c:v>52.69069000000001</c:v>
                </c:pt>
                <c:pt idx="553">
                  <c:v>52.51146</c:v>
                </c:pt>
                <c:pt idx="554">
                  <c:v>52.33260000000001</c:v>
                </c:pt>
                <c:pt idx="555">
                  <c:v>52.15412000000001</c:v>
                </c:pt>
                <c:pt idx="556">
                  <c:v>51.97600000000001</c:v>
                </c:pt>
                <c:pt idx="557">
                  <c:v>51.79826000000001</c:v>
                </c:pt>
                <c:pt idx="558">
                  <c:v>51.62089</c:v>
                </c:pt>
                <c:pt idx="559">
                  <c:v>51.44389</c:v>
                </c:pt>
                <c:pt idx="560">
                  <c:v>51.26727</c:v>
                </c:pt>
                <c:pt idx="561">
                  <c:v>51.091</c:v>
                </c:pt>
                <c:pt idx="562">
                  <c:v>50.9151</c:v>
                </c:pt>
                <c:pt idx="563">
                  <c:v>50.73958000000001</c:v>
                </c:pt>
                <c:pt idx="564">
                  <c:v>50.56442000000001</c:v>
                </c:pt>
                <c:pt idx="565">
                  <c:v>50.38962</c:v>
                </c:pt>
                <c:pt idx="566">
                  <c:v>50.2152</c:v>
                </c:pt>
                <c:pt idx="567">
                  <c:v>50.04113</c:v>
                </c:pt>
                <c:pt idx="568">
                  <c:v>49.86743</c:v>
                </c:pt>
                <c:pt idx="569">
                  <c:v>49.69410000000001</c:v>
                </c:pt>
                <c:pt idx="570">
                  <c:v>49.5211100000001</c:v>
                </c:pt>
                <c:pt idx="571">
                  <c:v>49.3485</c:v>
                </c:pt>
                <c:pt idx="572">
                  <c:v>49.17625</c:v>
                </c:pt>
                <c:pt idx="573">
                  <c:v>49.00435</c:v>
                </c:pt>
                <c:pt idx="574">
                  <c:v>48.83282000000001</c:v>
                </c:pt>
                <c:pt idx="575">
                  <c:v>48.66164000000001</c:v>
                </c:pt>
                <c:pt idx="576">
                  <c:v>48.49081</c:v>
                </c:pt>
                <c:pt idx="577">
                  <c:v>48.32035000000001</c:v>
                </c:pt>
                <c:pt idx="578">
                  <c:v>48.15024</c:v>
                </c:pt>
                <c:pt idx="579">
                  <c:v>47.98048</c:v>
                </c:pt>
                <c:pt idx="580">
                  <c:v>47.8110899999999</c:v>
                </c:pt>
                <c:pt idx="581">
                  <c:v>47.64204</c:v>
                </c:pt>
                <c:pt idx="582">
                  <c:v>47.47336</c:v>
                </c:pt>
                <c:pt idx="583">
                  <c:v>47.30502000000001</c:v>
                </c:pt>
                <c:pt idx="584">
                  <c:v>47.13702</c:v>
                </c:pt>
                <c:pt idx="585">
                  <c:v>46.96939000000001</c:v>
                </c:pt>
                <c:pt idx="586">
                  <c:v>46.8021</c:v>
                </c:pt>
                <c:pt idx="587">
                  <c:v>46.63516000000001</c:v>
                </c:pt>
                <c:pt idx="588">
                  <c:v>46.4685700000001</c:v>
                </c:pt>
                <c:pt idx="589">
                  <c:v>46.30233000000001</c:v>
                </c:pt>
                <c:pt idx="590">
                  <c:v>46.13643000000001</c:v>
                </c:pt>
                <c:pt idx="591">
                  <c:v>45.97089</c:v>
                </c:pt>
                <c:pt idx="592">
                  <c:v>45.80568</c:v>
                </c:pt>
                <c:pt idx="593">
                  <c:v>45.64083</c:v>
                </c:pt>
                <c:pt idx="594">
                  <c:v>45.47631000000001</c:v>
                </c:pt>
                <c:pt idx="595">
                  <c:v>45.31214000000001</c:v>
                </c:pt>
                <c:pt idx="596">
                  <c:v>45.14832000000001</c:v>
                </c:pt>
                <c:pt idx="597">
                  <c:v>44.98483</c:v>
                </c:pt>
                <c:pt idx="598">
                  <c:v>44.82168</c:v>
                </c:pt>
                <c:pt idx="599">
                  <c:v>44.65888</c:v>
                </c:pt>
                <c:pt idx="600">
                  <c:v>44.49642</c:v>
                </c:pt>
                <c:pt idx="601">
                  <c:v>44.3343</c:v>
                </c:pt>
                <c:pt idx="602">
                  <c:v>44.17251000000013</c:v>
                </c:pt>
                <c:pt idx="603">
                  <c:v>44.01106</c:v>
                </c:pt>
                <c:pt idx="604">
                  <c:v>43.84995</c:v>
                </c:pt>
                <c:pt idx="605">
                  <c:v>43.68917000000001</c:v>
                </c:pt>
                <c:pt idx="606">
                  <c:v>43.52873000000013</c:v>
                </c:pt>
                <c:pt idx="607">
                  <c:v>43.36863</c:v>
                </c:pt>
                <c:pt idx="608">
                  <c:v>43.20886</c:v>
                </c:pt>
                <c:pt idx="609">
                  <c:v>43.04942</c:v>
                </c:pt>
                <c:pt idx="610">
                  <c:v>42.89032</c:v>
                </c:pt>
                <c:pt idx="611">
                  <c:v>42.73155000000001</c:v>
                </c:pt>
                <c:pt idx="612">
                  <c:v>42.57312</c:v>
                </c:pt>
                <c:pt idx="613">
                  <c:v>42.415</c:v>
                </c:pt>
                <c:pt idx="614">
                  <c:v>42.25723</c:v>
                </c:pt>
                <c:pt idx="615">
                  <c:v>42.09978</c:v>
                </c:pt>
                <c:pt idx="616">
                  <c:v>41.94266</c:v>
                </c:pt>
                <c:pt idx="617">
                  <c:v>41.78586</c:v>
                </c:pt>
                <c:pt idx="618">
                  <c:v>41.62940000000001</c:v>
                </c:pt>
                <c:pt idx="619">
                  <c:v>41.47326</c:v>
                </c:pt>
                <c:pt idx="620">
                  <c:v>41.31744</c:v>
                </c:pt>
                <c:pt idx="621">
                  <c:v>41.16196</c:v>
                </c:pt>
                <c:pt idx="622">
                  <c:v>41.00680000000001</c:v>
                </c:pt>
                <c:pt idx="623">
                  <c:v>40.85196999999999</c:v>
                </c:pt>
                <c:pt idx="624">
                  <c:v>40.69745</c:v>
                </c:pt>
                <c:pt idx="625">
                  <c:v>40.54325</c:v>
                </c:pt>
                <c:pt idx="626">
                  <c:v>40.38939</c:v>
                </c:pt>
                <c:pt idx="627">
                  <c:v>40.23584</c:v>
                </c:pt>
                <c:pt idx="628">
                  <c:v>40.08260000000001</c:v>
                </c:pt>
                <c:pt idx="629">
                  <c:v>39.92970000000001</c:v>
                </c:pt>
                <c:pt idx="630">
                  <c:v>39.7771100000001</c:v>
                </c:pt>
                <c:pt idx="631">
                  <c:v>39.62484000000001</c:v>
                </c:pt>
                <c:pt idx="632">
                  <c:v>39.47289</c:v>
                </c:pt>
                <c:pt idx="633">
                  <c:v>39.32125</c:v>
                </c:pt>
                <c:pt idx="634">
                  <c:v>39.1699300000001</c:v>
                </c:pt>
                <c:pt idx="635">
                  <c:v>39.01893000000001</c:v>
                </c:pt>
                <c:pt idx="636">
                  <c:v>38.86824</c:v>
                </c:pt>
                <c:pt idx="637">
                  <c:v>38.71787</c:v>
                </c:pt>
                <c:pt idx="638">
                  <c:v>38.56781</c:v>
                </c:pt>
                <c:pt idx="639">
                  <c:v>38.41806</c:v>
                </c:pt>
                <c:pt idx="640">
                  <c:v>38.26863000000011</c:v>
                </c:pt>
                <c:pt idx="641">
                  <c:v>38.11951000000001</c:v>
                </c:pt>
                <c:pt idx="642">
                  <c:v>37.9707</c:v>
                </c:pt>
                <c:pt idx="643">
                  <c:v>37.8222</c:v>
                </c:pt>
                <c:pt idx="644">
                  <c:v>37.67401</c:v>
                </c:pt>
                <c:pt idx="645">
                  <c:v>37.52613000000011</c:v>
                </c:pt>
                <c:pt idx="646">
                  <c:v>37.37856</c:v>
                </c:pt>
                <c:pt idx="647">
                  <c:v>37.23130000000001</c:v>
                </c:pt>
                <c:pt idx="648">
                  <c:v>37.08434</c:v>
                </c:pt>
                <c:pt idx="649">
                  <c:v>36.93769</c:v>
                </c:pt>
                <c:pt idx="650">
                  <c:v>36.79135000000011</c:v>
                </c:pt>
                <c:pt idx="651">
                  <c:v>36.64532000000001</c:v>
                </c:pt>
                <c:pt idx="652">
                  <c:v>36.49958</c:v>
                </c:pt>
                <c:pt idx="653">
                  <c:v>36.35415</c:v>
                </c:pt>
                <c:pt idx="654">
                  <c:v>36.20903000000001</c:v>
                </c:pt>
                <c:pt idx="655">
                  <c:v>36.06421</c:v>
                </c:pt>
                <c:pt idx="656">
                  <c:v>35.9197</c:v>
                </c:pt>
                <c:pt idx="657">
                  <c:v>35.77547000000001</c:v>
                </c:pt>
                <c:pt idx="658">
                  <c:v>35.63156</c:v>
                </c:pt>
                <c:pt idx="659">
                  <c:v>35.48795</c:v>
                </c:pt>
                <c:pt idx="660">
                  <c:v>35.34463</c:v>
                </c:pt>
                <c:pt idx="661">
                  <c:v>35.20161</c:v>
                </c:pt>
                <c:pt idx="662">
                  <c:v>35.0589</c:v>
                </c:pt>
                <c:pt idx="663">
                  <c:v>34.91647</c:v>
                </c:pt>
                <c:pt idx="664">
                  <c:v>34.77436</c:v>
                </c:pt>
                <c:pt idx="665">
                  <c:v>34.63253000000013</c:v>
                </c:pt>
                <c:pt idx="666">
                  <c:v>34.491</c:v>
                </c:pt>
                <c:pt idx="667">
                  <c:v>34.34977</c:v>
                </c:pt>
                <c:pt idx="668">
                  <c:v>34.20883000000001</c:v>
                </c:pt>
                <c:pt idx="669">
                  <c:v>34.06818000000001</c:v>
                </c:pt>
                <c:pt idx="670">
                  <c:v>33.92783</c:v>
                </c:pt>
                <c:pt idx="671">
                  <c:v>33.78777</c:v>
                </c:pt>
                <c:pt idx="672">
                  <c:v>33.64801000000006</c:v>
                </c:pt>
                <c:pt idx="673">
                  <c:v>33.50854000000001</c:v>
                </c:pt>
                <c:pt idx="674">
                  <c:v>33.36935000000001</c:v>
                </c:pt>
                <c:pt idx="675">
                  <c:v>33.23046</c:v>
                </c:pt>
                <c:pt idx="676">
                  <c:v>33.09186</c:v>
                </c:pt>
                <c:pt idx="677">
                  <c:v>32.95354</c:v>
                </c:pt>
                <c:pt idx="678">
                  <c:v>32.81553</c:v>
                </c:pt>
                <c:pt idx="679">
                  <c:v>32.67779</c:v>
                </c:pt>
                <c:pt idx="680">
                  <c:v>32.54034</c:v>
                </c:pt>
                <c:pt idx="681">
                  <c:v>32.40318000000001</c:v>
                </c:pt>
                <c:pt idx="682">
                  <c:v>32.2663000000001</c:v>
                </c:pt>
                <c:pt idx="683">
                  <c:v>32.12971000000013</c:v>
                </c:pt>
                <c:pt idx="684">
                  <c:v>31.99340999999992</c:v>
                </c:pt>
                <c:pt idx="685">
                  <c:v>31.85739</c:v>
                </c:pt>
                <c:pt idx="686">
                  <c:v>31.72166</c:v>
                </c:pt>
                <c:pt idx="687">
                  <c:v>31.58620999999993</c:v>
                </c:pt>
                <c:pt idx="688">
                  <c:v>31.45102999999999</c:v>
                </c:pt>
                <c:pt idx="689">
                  <c:v>31.31615000000006</c:v>
                </c:pt>
                <c:pt idx="690">
                  <c:v>31.18155</c:v>
                </c:pt>
                <c:pt idx="691">
                  <c:v>31.04721999999999</c:v>
                </c:pt>
                <c:pt idx="692">
                  <c:v>30.91318</c:v>
                </c:pt>
                <c:pt idx="693">
                  <c:v>30.77941999999993</c:v>
                </c:pt>
                <c:pt idx="694">
                  <c:v>30.64593</c:v>
                </c:pt>
                <c:pt idx="695">
                  <c:v>30.51272999999993</c:v>
                </c:pt>
                <c:pt idx="696">
                  <c:v>30.37979999999999</c:v>
                </c:pt>
                <c:pt idx="697">
                  <c:v>30.24715</c:v>
                </c:pt>
                <c:pt idx="698">
                  <c:v>30.11477000000005</c:v>
                </c:pt>
                <c:pt idx="699">
                  <c:v>29.98267999999988</c:v>
                </c:pt>
                <c:pt idx="700">
                  <c:v>29.85086000000006</c:v>
                </c:pt>
                <c:pt idx="701">
                  <c:v>29.71931</c:v>
                </c:pt>
                <c:pt idx="702">
                  <c:v>29.5880399999999</c:v>
                </c:pt>
                <c:pt idx="703">
                  <c:v>29.45704999999995</c:v>
                </c:pt>
                <c:pt idx="704">
                  <c:v>29.32631999999995</c:v>
                </c:pt>
                <c:pt idx="705">
                  <c:v>29.19587</c:v>
                </c:pt>
                <c:pt idx="706">
                  <c:v>29.06568999999992</c:v>
                </c:pt>
                <c:pt idx="707">
                  <c:v>28.93578999999992</c:v>
                </c:pt>
                <c:pt idx="708">
                  <c:v>28.80615999999999</c:v>
                </c:pt>
                <c:pt idx="709">
                  <c:v>28.67679</c:v>
                </c:pt>
                <c:pt idx="710">
                  <c:v>28.54768999999999</c:v>
                </c:pt>
                <c:pt idx="711">
                  <c:v>28.41886999999999</c:v>
                </c:pt>
                <c:pt idx="712">
                  <c:v>28.29031</c:v>
                </c:pt>
                <c:pt idx="713">
                  <c:v>28.16201999999994</c:v>
                </c:pt>
                <c:pt idx="714">
                  <c:v>28.03401</c:v>
                </c:pt>
                <c:pt idx="715">
                  <c:v>27.90625</c:v>
                </c:pt>
                <c:pt idx="716">
                  <c:v>27.77877</c:v>
                </c:pt>
                <c:pt idx="717">
                  <c:v>27.65155000000006</c:v>
                </c:pt>
                <c:pt idx="718">
                  <c:v>27.5246</c:v>
                </c:pt>
                <c:pt idx="719">
                  <c:v>27.39791000000003</c:v>
                </c:pt>
                <c:pt idx="720">
                  <c:v>27.27148</c:v>
                </c:pt>
                <c:pt idx="721">
                  <c:v>27.14532</c:v>
                </c:pt>
                <c:pt idx="722">
                  <c:v>27.01943</c:v>
                </c:pt>
                <c:pt idx="723">
                  <c:v>26.89379999999995</c:v>
                </c:pt>
                <c:pt idx="724">
                  <c:v>26.7684199999999</c:v>
                </c:pt>
                <c:pt idx="725">
                  <c:v>26.64331999999999</c:v>
                </c:pt>
                <c:pt idx="726">
                  <c:v>26.51847</c:v>
                </c:pt>
                <c:pt idx="727">
                  <c:v>26.39388</c:v>
                </c:pt>
                <c:pt idx="728">
                  <c:v>26.2695499999999</c:v>
                </c:pt>
                <c:pt idx="729">
                  <c:v>26.14547999999999</c:v>
                </c:pt>
                <c:pt idx="730">
                  <c:v>26.02168</c:v>
                </c:pt>
                <c:pt idx="731">
                  <c:v>25.89811999999995</c:v>
                </c:pt>
                <c:pt idx="732">
                  <c:v>25.77483</c:v>
                </c:pt>
                <c:pt idx="733">
                  <c:v>25.65180000000006</c:v>
                </c:pt>
                <c:pt idx="734">
                  <c:v>25.52901999999995</c:v>
                </c:pt>
                <c:pt idx="735">
                  <c:v>25.40649</c:v>
                </c:pt>
                <c:pt idx="736">
                  <c:v>25.28422999999992</c:v>
                </c:pt>
                <c:pt idx="737">
                  <c:v>25.16221999999993</c:v>
                </c:pt>
                <c:pt idx="738">
                  <c:v>25.04046999999995</c:v>
                </c:pt>
                <c:pt idx="739">
                  <c:v>24.91895999999999</c:v>
                </c:pt>
                <c:pt idx="740">
                  <c:v>24.79770999999995</c:v>
                </c:pt>
                <c:pt idx="741">
                  <c:v>24.67672</c:v>
                </c:pt>
                <c:pt idx="742">
                  <c:v>24.55597</c:v>
                </c:pt>
                <c:pt idx="743">
                  <c:v>24.43547999999994</c:v>
                </c:pt>
                <c:pt idx="744">
                  <c:v>24.31524999999995</c:v>
                </c:pt>
                <c:pt idx="745">
                  <c:v>24.19526</c:v>
                </c:pt>
                <c:pt idx="746">
                  <c:v>24.07551999999992</c:v>
                </c:pt>
                <c:pt idx="747">
                  <c:v>23.95604</c:v>
                </c:pt>
                <c:pt idx="748">
                  <c:v>23.83680000000006</c:v>
                </c:pt>
                <c:pt idx="749">
                  <c:v>23.71781000000005</c:v>
                </c:pt>
                <c:pt idx="750">
                  <c:v>23.59907</c:v>
                </c:pt>
                <c:pt idx="751">
                  <c:v>23.48057999999992</c:v>
                </c:pt>
                <c:pt idx="752">
                  <c:v>23.36232999999992</c:v>
                </c:pt>
                <c:pt idx="753">
                  <c:v>23.24432999999993</c:v>
                </c:pt>
                <c:pt idx="754">
                  <c:v>23.12658</c:v>
                </c:pt>
                <c:pt idx="755">
                  <c:v>23.00908</c:v>
                </c:pt>
                <c:pt idx="756">
                  <c:v>22.89182</c:v>
                </c:pt>
                <c:pt idx="757">
                  <c:v>22.77479999999995</c:v>
                </c:pt>
                <c:pt idx="758">
                  <c:v>22.65803</c:v>
                </c:pt>
                <c:pt idx="759">
                  <c:v>22.54149999999999</c:v>
                </c:pt>
                <c:pt idx="760">
                  <c:v>22.4252199999999</c:v>
                </c:pt>
                <c:pt idx="761">
                  <c:v>22.30918</c:v>
                </c:pt>
                <c:pt idx="762">
                  <c:v>22.19337000000001</c:v>
                </c:pt>
                <c:pt idx="763">
                  <c:v>22.07782</c:v>
                </c:pt>
                <c:pt idx="764">
                  <c:v>21.96249999999989</c:v>
                </c:pt>
                <c:pt idx="765">
                  <c:v>21.84742999999999</c:v>
                </c:pt>
                <c:pt idx="766">
                  <c:v>21.73259999999993</c:v>
                </c:pt>
                <c:pt idx="767">
                  <c:v>21.61800000000003</c:v>
                </c:pt>
                <c:pt idx="768">
                  <c:v>21.50363999999992</c:v>
                </c:pt>
                <c:pt idx="769">
                  <c:v>21.38952999999992</c:v>
                </c:pt>
                <c:pt idx="770">
                  <c:v>21.2756499999999</c:v>
                </c:pt>
                <c:pt idx="771">
                  <c:v>21.16200999999995</c:v>
                </c:pt>
                <c:pt idx="772">
                  <c:v>21.04859999999992</c:v>
                </c:pt>
                <c:pt idx="773">
                  <c:v>20.93542999999992</c:v>
                </c:pt>
                <c:pt idx="774">
                  <c:v>20.82250999999993</c:v>
                </c:pt>
                <c:pt idx="775">
                  <c:v>20.70981</c:v>
                </c:pt>
                <c:pt idx="776">
                  <c:v>20.59734999999995</c:v>
                </c:pt>
                <c:pt idx="777">
                  <c:v>20.48512999999989</c:v>
                </c:pt>
                <c:pt idx="778">
                  <c:v>20.37313</c:v>
                </c:pt>
                <c:pt idx="779">
                  <c:v>20.26137999999995</c:v>
                </c:pt>
                <c:pt idx="780">
                  <c:v>20.14985000000006</c:v>
                </c:pt>
                <c:pt idx="781">
                  <c:v>20.03856</c:v>
                </c:pt>
                <c:pt idx="782">
                  <c:v>19.92751</c:v>
                </c:pt>
                <c:pt idx="783">
                  <c:v>19.81668000000001</c:v>
                </c:pt>
                <c:pt idx="784">
                  <c:v>19.70608</c:v>
                </c:pt>
                <c:pt idx="785">
                  <c:v>19.59571999999992</c:v>
                </c:pt>
                <c:pt idx="786">
                  <c:v>19.48558999999988</c:v>
                </c:pt>
                <c:pt idx="787">
                  <c:v>19.37567999999995</c:v>
                </c:pt>
                <c:pt idx="788">
                  <c:v>19.26600999999993</c:v>
                </c:pt>
                <c:pt idx="789">
                  <c:v>19.15656</c:v>
                </c:pt>
                <c:pt idx="790">
                  <c:v>19.04735000000001</c:v>
                </c:pt>
                <c:pt idx="791">
                  <c:v>18.93835999999999</c:v>
                </c:pt>
                <c:pt idx="792">
                  <c:v>18.82959999999999</c:v>
                </c:pt>
                <c:pt idx="793">
                  <c:v>18.72107</c:v>
                </c:pt>
                <c:pt idx="794">
                  <c:v>18.61276</c:v>
                </c:pt>
                <c:pt idx="795">
                  <c:v>18.50467</c:v>
                </c:pt>
                <c:pt idx="796">
                  <c:v>18.39682000000001</c:v>
                </c:pt>
                <c:pt idx="797">
                  <c:v>18.28918999999993</c:v>
                </c:pt>
                <c:pt idx="798">
                  <c:v>18.18178</c:v>
                </c:pt>
                <c:pt idx="799">
                  <c:v>18.0746</c:v>
                </c:pt>
                <c:pt idx="800">
                  <c:v>17.9676399999999</c:v>
                </c:pt>
                <c:pt idx="801">
                  <c:v>17.86091</c:v>
                </c:pt>
                <c:pt idx="802">
                  <c:v>17.7544</c:v>
                </c:pt>
                <c:pt idx="803">
                  <c:v>17.64810999999995</c:v>
                </c:pt>
                <c:pt idx="804">
                  <c:v>17.54203999999992</c:v>
                </c:pt>
                <c:pt idx="805">
                  <c:v>17.43619999999999</c:v>
                </c:pt>
                <c:pt idx="806">
                  <c:v>17.33057000000001</c:v>
                </c:pt>
                <c:pt idx="807">
                  <c:v>17.22516999999995</c:v>
                </c:pt>
                <c:pt idx="808">
                  <c:v>17.11998000000007</c:v>
                </c:pt>
                <c:pt idx="809">
                  <c:v>17.01502</c:v>
                </c:pt>
                <c:pt idx="810">
                  <c:v>16.91027</c:v>
                </c:pt>
                <c:pt idx="811">
                  <c:v>16.80575</c:v>
                </c:pt>
                <c:pt idx="812">
                  <c:v>16.70144</c:v>
                </c:pt>
                <c:pt idx="813">
                  <c:v>16.59734999999995</c:v>
                </c:pt>
                <c:pt idx="814">
                  <c:v>16.49346999999995</c:v>
                </c:pt>
                <c:pt idx="815">
                  <c:v>16.38982</c:v>
                </c:pt>
                <c:pt idx="816">
                  <c:v>16.28637999999993</c:v>
                </c:pt>
                <c:pt idx="817">
                  <c:v>16.18315</c:v>
                </c:pt>
                <c:pt idx="818">
                  <c:v>16.08015</c:v>
                </c:pt>
                <c:pt idx="819">
                  <c:v>15.97735</c:v>
                </c:pt>
                <c:pt idx="820">
                  <c:v>15.87477</c:v>
                </c:pt>
                <c:pt idx="821">
                  <c:v>15.77241</c:v>
                </c:pt>
                <c:pt idx="822">
                  <c:v>15.67026</c:v>
                </c:pt>
                <c:pt idx="823">
                  <c:v>15.56833</c:v>
                </c:pt>
                <c:pt idx="824">
                  <c:v>15.46660000000002</c:v>
                </c:pt>
                <c:pt idx="825">
                  <c:v>15.36508000000004</c:v>
                </c:pt>
                <c:pt idx="826">
                  <c:v>15.26379</c:v>
                </c:pt>
                <c:pt idx="827">
                  <c:v>15.16270000000001</c:v>
                </c:pt>
                <c:pt idx="828">
                  <c:v>15.06182</c:v>
                </c:pt>
                <c:pt idx="829">
                  <c:v>14.96115</c:v>
                </c:pt>
                <c:pt idx="830">
                  <c:v>14.86069000000003</c:v>
                </c:pt>
                <c:pt idx="831">
                  <c:v>14.76045</c:v>
                </c:pt>
                <c:pt idx="832">
                  <c:v>14.66041</c:v>
                </c:pt>
                <c:pt idx="833">
                  <c:v>14.56058000000003</c:v>
                </c:pt>
                <c:pt idx="834">
                  <c:v>14.46096</c:v>
                </c:pt>
                <c:pt idx="835">
                  <c:v>14.36155000000001</c:v>
                </c:pt>
                <c:pt idx="836">
                  <c:v>14.26234</c:v>
                </c:pt>
                <c:pt idx="837">
                  <c:v>14.16335</c:v>
                </c:pt>
                <c:pt idx="838">
                  <c:v>14.06455</c:v>
                </c:pt>
                <c:pt idx="839">
                  <c:v>13.96597</c:v>
                </c:pt>
                <c:pt idx="840">
                  <c:v>13.86759000000003</c:v>
                </c:pt>
                <c:pt idx="841">
                  <c:v>13.76941</c:v>
                </c:pt>
                <c:pt idx="842">
                  <c:v>13.67145</c:v>
                </c:pt>
                <c:pt idx="843">
                  <c:v>13.57368000000002</c:v>
                </c:pt>
                <c:pt idx="844">
                  <c:v>13.47612</c:v>
                </c:pt>
                <c:pt idx="845">
                  <c:v>13.37877</c:v>
                </c:pt>
                <c:pt idx="846">
                  <c:v>13.28161</c:v>
                </c:pt>
                <c:pt idx="847">
                  <c:v>13.18466</c:v>
                </c:pt>
                <c:pt idx="848">
                  <c:v>13.08792</c:v>
                </c:pt>
                <c:pt idx="849">
                  <c:v>12.99137</c:v>
                </c:pt>
                <c:pt idx="850">
                  <c:v>12.89502</c:v>
                </c:pt>
                <c:pt idx="851">
                  <c:v>12.79888</c:v>
                </c:pt>
                <c:pt idx="852">
                  <c:v>12.70294</c:v>
                </c:pt>
                <c:pt idx="853">
                  <c:v>12.6072</c:v>
                </c:pt>
                <c:pt idx="854">
                  <c:v>12.51166</c:v>
                </c:pt>
                <c:pt idx="855">
                  <c:v>12.41631</c:v>
                </c:pt>
                <c:pt idx="856">
                  <c:v>12.32117</c:v>
                </c:pt>
                <c:pt idx="857">
                  <c:v>12.22622</c:v>
                </c:pt>
                <c:pt idx="858">
                  <c:v>12.13148</c:v>
                </c:pt>
                <c:pt idx="859">
                  <c:v>12.03693</c:v>
                </c:pt>
                <c:pt idx="860">
                  <c:v>11.94258000000002</c:v>
                </c:pt>
                <c:pt idx="861">
                  <c:v>11.84842</c:v>
                </c:pt>
                <c:pt idx="862">
                  <c:v>11.75447</c:v>
                </c:pt>
                <c:pt idx="863">
                  <c:v>11.6607</c:v>
                </c:pt>
                <c:pt idx="864">
                  <c:v>11.56714</c:v>
                </c:pt>
                <c:pt idx="865">
                  <c:v>11.47377</c:v>
                </c:pt>
                <c:pt idx="866">
                  <c:v>11.38059000000003</c:v>
                </c:pt>
                <c:pt idx="867">
                  <c:v>11.28761</c:v>
                </c:pt>
                <c:pt idx="868">
                  <c:v>11.19482</c:v>
                </c:pt>
                <c:pt idx="869">
                  <c:v>11.10223</c:v>
                </c:pt>
                <c:pt idx="870">
                  <c:v>11.00983</c:v>
                </c:pt>
                <c:pt idx="871">
                  <c:v>10.91762</c:v>
                </c:pt>
                <c:pt idx="872">
                  <c:v>10.82561000000001</c:v>
                </c:pt>
                <c:pt idx="873">
                  <c:v>10.73379</c:v>
                </c:pt>
                <c:pt idx="874">
                  <c:v>10.64216</c:v>
                </c:pt>
                <c:pt idx="875">
                  <c:v>10.55072</c:v>
                </c:pt>
                <c:pt idx="876">
                  <c:v>10.45947000000002</c:v>
                </c:pt>
                <c:pt idx="877">
                  <c:v>10.36841</c:v>
                </c:pt>
                <c:pt idx="878">
                  <c:v>10.27755</c:v>
                </c:pt>
                <c:pt idx="879">
                  <c:v>10.18687</c:v>
                </c:pt>
                <c:pt idx="880">
                  <c:v>10.09638</c:v>
                </c:pt>
                <c:pt idx="881">
                  <c:v>10.00608</c:v>
                </c:pt>
                <c:pt idx="882">
                  <c:v>9.915966000000002</c:v>
                </c:pt>
                <c:pt idx="883">
                  <c:v>9.826047000000002</c:v>
                </c:pt>
                <c:pt idx="884">
                  <c:v>9.736308999999998</c:v>
                </c:pt>
                <c:pt idx="885">
                  <c:v>9.64676</c:v>
                </c:pt>
                <c:pt idx="886">
                  <c:v>9.557402000000006</c:v>
                </c:pt>
                <c:pt idx="887">
                  <c:v>9.468225</c:v>
                </c:pt>
                <c:pt idx="888">
                  <c:v>9.37923600000003</c:v>
                </c:pt>
                <c:pt idx="889">
                  <c:v>9.290437</c:v>
                </c:pt>
                <c:pt idx="890">
                  <c:v>9.201818</c:v>
                </c:pt>
                <c:pt idx="891">
                  <c:v>9.113384000000001</c:v>
                </c:pt>
                <c:pt idx="892">
                  <c:v>9.02514</c:v>
                </c:pt>
                <c:pt idx="893">
                  <c:v>8.937076</c:v>
                </c:pt>
                <c:pt idx="894">
                  <c:v>8.849199</c:v>
                </c:pt>
                <c:pt idx="895">
                  <c:v>8.761501000000001</c:v>
                </c:pt>
                <c:pt idx="896">
                  <c:v>8.673987</c:v>
                </c:pt>
                <c:pt idx="897">
                  <c:v>8.58666</c:v>
                </c:pt>
                <c:pt idx="898">
                  <c:v>8.499512000000002</c:v>
                </c:pt>
                <c:pt idx="899">
                  <c:v>8.412544000000028</c:v>
                </c:pt>
                <c:pt idx="900">
                  <c:v>8.325763</c:v>
                </c:pt>
                <c:pt idx="901">
                  <c:v>8.239158999999998</c:v>
                </c:pt>
                <c:pt idx="902">
                  <c:v>8.152735000000024</c:v>
                </c:pt>
                <c:pt idx="903">
                  <c:v>8.066497000000026</c:v>
                </c:pt>
                <c:pt idx="904">
                  <c:v>7.980433</c:v>
                </c:pt>
                <c:pt idx="905">
                  <c:v>7.894554999999975</c:v>
                </c:pt>
                <c:pt idx="906">
                  <c:v>7.80885</c:v>
                </c:pt>
                <c:pt idx="907">
                  <c:v>7.723325</c:v>
                </c:pt>
                <c:pt idx="908">
                  <c:v>7.637982999999985</c:v>
                </c:pt>
                <c:pt idx="909">
                  <c:v>7.552814999999979</c:v>
                </c:pt>
                <c:pt idx="910">
                  <c:v>7.467823999999998</c:v>
                </c:pt>
                <c:pt idx="911">
                  <c:v>7.383015999999986</c:v>
                </c:pt>
                <c:pt idx="912">
                  <c:v>7.298379</c:v>
                </c:pt>
                <c:pt idx="913">
                  <c:v>7.213919999999995</c:v>
                </c:pt>
                <c:pt idx="914">
                  <c:v>7.129642</c:v>
                </c:pt>
                <c:pt idx="915">
                  <c:v>7.045534999999983</c:v>
                </c:pt>
                <c:pt idx="916">
                  <c:v>6.961608000000013</c:v>
                </c:pt>
                <c:pt idx="917">
                  <c:v>6.877850999999987</c:v>
                </c:pt>
                <c:pt idx="918">
                  <c:v>6.794271</c:v>
                </c:pt>
                <c:pt idx="919">
                  <c:v>6.710868</c:v>
                </c:pt>
                <c:pt idx="920">
                  <c:v>6.627634999999977</c:v>
                </c:pt>
                <c:pt idx="921">
                  <c:v>6.544576999999985</c:v>
                </c:pt>
                <c:pt idx="922">
                  <c:v>6.461696</c:v>
                </c:pt>
                <c:pt idx="923">
                  <c:v>6.378982999999994</c:v>
                </c:pt>
                <c:pt idx="924">
                  <c:v>6.296443000000012</c:v>
                </c:pt>
                <c:pt idx="925">
                  <c:v>6.214080999999985</c:v>
                </c:pt>
                <c:pt idx="926">
                  <c:v>6.131884999999986</c:v>
                </c:pt>
                <c:pt idx="927">
                  <c:v>6.049866</c:v>
                </c:pt>
                <c:pt idx="928">
                  <c:v>5.968013</c:v>
                </c:pt>
                <c:pt idx="929">
                  <c:v>5.886332</c:v>
                </c:pt>
                <c:pt idx="930">
                  <c:v>5.804824999999984</c:v>
                </c:pt>
                <c:pt idx="931">
                  <c:v>5.723484999999984</c:v>
                </c:pt>
                <c:pt idx="932">
                  <c:v>5.642312999999987</c:v>
                </c:pt>
                <c:pt idx="933">
                  <c:v>5.561315999999987</c:v>
                </c:pt>
                <c:pt idx="934">
                  <c:v>5.480484</c:v>
                </c:pt>
                <c:pt idx="935">
                  <c:v>5.39982</c:v>
                </c:pt>
                <c:pt idx="936">
                  <c:v>5.319329</c:v>
                </c:pt>
                <c:pt idx="937">
                  <c:v>5.239002000000013</c:v>
                </c:pt>
                <c:pt idx="938">
                  <c:v>5.158846999999987</c:v>
                </c:pt>
                <c:pt idx="939">
                  <c:v>5.078854999999995</c:v>
                </c:pt>
                <c:pt idx="940">
                  <c:v>4.99903</c:v>
                </c:pt>
                <c:pt idx="941">
                  <c:v>4.919376</c:v>
                </c:pt>
                <c:pt idx="942">
                  <c:v>4.839884</c:v>
                </c:pt>
                <c:pt idx="943">
                  <c:v>4.760557999999986</c:v>
                </c:pt>
                <c:pt idx="944">
                  <c:v>4.681396999999999</c:v>
                </c:pt>
                <c:pt idx="945">
                  <c:v>4.602410999999983</c:v>
                </c:pt>
                <c:pt idx="946">
                  <c:v>4.523579999999995</c:v>
                </c:pt>
                <c:pt idx="947">
                  <c:v>4.444914999999979</c:v>
                </c:pt>
                <c:pt idx="948">
                  <c:v>4.366412999999986</c:v>
                </c:pt>
                <c:pt idx="949">
                  <c:v>4.288075</c:v>
                </c:pt>
                <c:pt idx="950">
                  <c:v>4.209901</c:v>
                </c:pt>
                <c:pt idx="951">
                  <c:v>4.131899</c:v>
                </c:pt>
                <c:pt idx="952">
                  <c:v>4.054050999999985</c:v>
                </c:pt>
                <c:pt idx="953">
                  <c:v>3.976365999999993</c:v>
                </c:pt>
                <c:pt idx="954">
                  <c:v>3.898842999999988</c:v>
                </c:pt>
                <c:pt idx="955">
                  <c:v>3.821481999999999</c:v>
                </c:pt>
                <c:pt idx="956">
                  <c:v>3.744291000000007</c:v>
                </c:pt>
                <c:pt idx="957">
                  <c:v>3.667252</c:v>
                </c:pt>
                <c:pt idx="958">
                  <c:v>3.590374</c:v>
                </c:pt>
                <c:pt idx="959">
                  <c:v>3.513656999999997</c:v>
                </c:pt>
                <c:pt idx="960">
                  <c:v>3.4371</c:v>
                </c:pt>
                <c:pt idx="961">
                  <c:v>3.360703</c:v>
                </c:pt>
                <c:pt idx="962">
                  <c:v>3.284474</c:v>
                </c:pt>
                <c:pt idx="963">
                  <c:v>3.208395000000001</c:v>
                </c:pt>
                <c:pt idx="964">
                  <c:v>3.132475999999993</c:v>
                </c:pt>
                <c:pt idx="965">
                  <c:v>3.056713999999998</c:v>
                </c:pt>
                <c:pt idx="966">
                  <c:v>2.981112</c:v>
                </c:pt>
                <c:pt idx="967">
                  <c:v>2.905674999999999</c:v>
                </c:pt>
                <c:pt idx="968">
                  <c:v>2.830387</c:v>
                </c:pt>
                <c:pt idx="969">
                  <c:v>2.755256999999997</c:v>
                </c:pt>
                <c:pt idx="970">
                  <c:v>2.680283</c:v>
                </c:pt>
                <c:pt idx="971">
                  <c:v>2.605465999999997</c:v>
                </c:pt>
                <c:pt idx="972">
                  <c:v>2.530813999999998</c:v>
                </c:pt>
                <c:pt idx="973">
                  <c:v>2.456308999999993</c:v>
                </c:pt>
                <c:pt idx="974">
                  <c:v>2.381959999999997</c:v>
                </c:pt>
                <c:pt idx="975">
                  <c:v>2.307765</c:v>
                </c:pt>
                <c:pt idx="976">
                  <c:v>2.233726</c:v>
                </c:pt>
                <c:pt idx="977">
                  <c:v>2.159841999999997</c:v>
                </c:pt>
                <c:pt idx="978">
                  <c:v>2.08612</c:v>
                </c:pt>
                <c:pt idx="979">
                  <c:v>2.012542999999992</c:v>
                </c:pt>
                <c:pt idx="980">
                  <c:v>1.939120999999997</c:v>
                </c:pt>
                <c:pt idx="981">
                  <c:v>1.865851</c:v>
                </c:pt>
                <c:pt idx="982">
                  <c:v>1.792735000000002</c:v>
                </c:pt>
                <c:pt idx="983">
                  <c:v>1.719778999999999</c:v>
                </c:pt>
                <c:pt idx="984">
                  <c:v>1.646967</c:v>
                </c:pt>
                <c:pt idx="985">
                  <c:v>1.574308</c:v>
                </c:pt>
                <c:pt idx="986">
                  <c:v>1.501799999999996</c:v>
                </c:pt>
                <c:pt idx="987">
                  <c:v>1.429443999999997</c:v>
                </c:pt>
                <c:pt idx="988">
                  <c:v>1.357239</c:v>
                </c:pt>
                <c:pt idx="989">
                  <c:v>1.285191999999997</c:v>
                </c:pt>
                <c:pt idx="990">
                  <c:v>1.213288</c:v>
                </c:pt>
                <c:pt idx="991">
                  <c:v>1.141534</c:v>
                </c:pt>
                <c:pt idx="992">
                  <c:v>1.069929999999996</c:v>
                </c:pt>
                <c:pt idx="993">
                  <c:v>0.9984754</c:v>
                </c:pt>
                <c:pt idx="994">
                  <c:v>0.9271779</c:v>
                </c:pt>
                <c:pt idx="995">
                  <c:v>0.856021300000001</c:v>
                </c:pt>
                <c:pt idx="996">
                  <c:v>0.785013399999998</c:v>
                </c:pt>
                <c:pt idx="997">
                  <c:v>0.714153600000001</c:v>
                </c:pt>
                <c:pt idx="998">
                  <c:v>0.643441900000002</c:v>
                </c:pt>
                <c:pt idx="999">
                  <c:v>0.5728777</c:v>
                </c:pt>
              </c:numCache>
            </c:numRef>
          </c:yVal>
        </c:ser>
        <c:ser>
          <c:idx val="0"/>
          <c:order val="1"/>
          <c:tx>
            <c:v>71B pH 3.0_0 SO2</c:v>
          </c:tx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0.0340340300000001</c:v>
                </c:pt>
                <c:pt idx="3">
                  <c:v>0.0510510499999999</c:v>
                </c:pt>
                <c:pt idx="4">
                  <c:v>0.0680680600000002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0.340340300000001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0.442442400000001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0.595595500000001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0.680680600000002</c:v>
                </c:pt>
                <c:pt idx="41">
                  <c:v>0.697697600000003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0.884884800000001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1.701701999999999</c:v>
                </c:pt>
                <c:pt idx="101">
                  <c:v>1.718719</c:v>
                </c:pt>
                <c:pt idx="102">
                  <c:v>1.735735999999999</c:v>
                </c:pt>
                <c:pt idx="103">
                  <c:v>1.752753000000002</c:v>
                </c:pt>
                <c:pt idx="104">
                  <c:v>1.769769999999999</c:v>
                </c:pt>
                <c:pt idx="105">
                  <c:v>1.786787000000004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1.905905999999997</c:v>
                </c:pt>
                <c:pt idx="113">
                  <c:v>1.922922999999998</c:v>
                </c:pt>
                <c:pt idx="114">
                  <c:v>1.939939999999996</c:v>
                </c:pt>
                <c:pt idx="115">
                  <c:v>1.956957000000001</c:v>
                </c:pt>
                <c:pt idx="116">
                  <c:v>1.973973999999997</c:v>
                </c:pt>
                <c:pt idx="117">
                  <c:v>1.990990999999998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Sheet1!$B$2:$B$1001</c:f>
              <c:numCache>
                <c:formatCode>General</c:formatCode>
                <c:ptCount val="1000"/>
                <c:pt idx="0">
                  <c:v>199.9998</c:v>
                </c:pt>
                <c:pt idx="1">
                  <c:v>199.9998</c:v>
                </c:pt>
                <c:pt idx="2">
                  <c:v>199.9997</c:v>
                </c:pt>
                <c:pt idx="3">
                  <c:v>199.9997</c:v>
                </c:pt>
                <c:pt idx="4">
                  <c:v>199.9997</c:v>
                </c:pt>
                <c:pt idx="5">
                  <c:v>199.9997</c:v>
                </c:pt>
                <c:pt idx="6">
                  <c:v>199.9997</c:v>
                </c:pt>
                <c:pt idx="7">
                  <c:v>199.9997</c:v>
                </c:pt>
                <c:pt idx="8">
                  <c:v>199.9997</c:v>
                </c:pt>
                <c:pt idx="9">
                  <c:v>199.9997</c:v>
                </c:pt>
                <c:pt idx="10">
                  <c:v>199.9996</c:v>
                </c:pt>
                <c:pt idx="11">
                  <c:v>199.9996</c:v>
                </c:pt>
                <c:pt idx="12">
                  <c:v>199.9996</c:v>
                </c:pt>
                <c:pt idx="13">
                  <c:v>199.9996</c:v>
                </c:pt>
                <c:pt idx="14">
                  <c:v>199.9996</c:v>
                </c:pt>
                <c:pt idx="15">
                  <c:v>199.9996</c:v>
                </c:pt>
                <c:pt idx="16">
                  <c:v>199.9996</c:v>
                </c:pt>
                <c:pt idx="17">
                  <c:v>199.9995</c:v>
                </c:pt>
                <c:pt idx="18">
                  <c:v>199.9995</c:v>
                </c:pt>
                <c:pt idx="19">
                  <c:v>199.9995</c:v>
                </c:pt>
                <c:pt idx="20">
                  <c:v>199.9995</c:v>
                </c:pt>
                <c:pt idx="21">
                  <c:v>199.9995</c:v>
                </c:pt>
                <c:pt idx="22">
                  <c:v>199.9995</c:v>
                </c:pt>
                <c:pt idx="23">
                  <c:v>199.9994</c:v>
                </c:pt>
                <c:pt idx="24">
                  <c:v>199.9994</c:v>
                </c:pt>
                <c:pt idx="25">
                  <c:v>199.9994</c:v>
                </c:pt>
                <c:pt idx="26">
                  <c:v>199.9993</c:v>
                </c:pt>
                <c:pt idx="27">
                  <c:v>199.9993</c:v>
                </c:pt>
                <c:pt idx="28">
                  <c:v>199.9993</c:v>
                </c:pt>
                <c:pt idx="29">
                  <c:v>199.9993</c:v>
                </c:pt>
                <c:pt idx="30">
                  <c:v>199.9992</c:v>
                </c:pt>
                <c:pt idx="31">
                  <c:v>199.9992</c:v>
                </c:pt>
                <c:pt idx="32">
                  <c:v>199.9992</c:v>
                </c:pt>
                <c:pt idx="33">
                  <c:v>199.9991</c:v>
                </c:pt>
                <c:pt idx="34">
                  <c:v>199.9991</c:v>
                </c:pt>
                <c:pt idx="35">
                  <c:v>199.9991</c:v>
                </c:pt>
                <c:pt idx="36">
                  <c:v>199.999</c:v>
                </c:pt>
                <c:pt idx="37">
                  <c:v>199.999</c:v>
                </c:pt>
                <c:pt idx="38">
                  <c:v>199.999</c:v>
                </c:pt>
                <c:pt idx="39">
                  <c:v>199.9989000000004</c:v>
                </c:pt>
                <c:pt idx="40">
                  <c:v>199.9989000000004</c:v>
                </c:pt>
                <c:pt idx="41">
                  <c:v>199.9988000000001</c:v>
                </c:pt>
                <c:pt idx="42">
                  <c:v>199.9988000000001</c:v>
                </c:pt>
                <c:pt idx="43">
                  <c:v>199.9987</c:v>
                </c:pt>
                <c:pt idx="44">
                  <c:v>199.9987</c:v>
                </c:pt>
                <c:pt idx="45">
                  <c:v>199.9986</c:v>
                </c:pt>
                <c:pt idx="46">
                  <c:v>199.9986</c:v>
                </c:pt>
                <c:pt idx="47">
                  <c:v>199.9985</c:v>
                </c:pt>
                <c:pt idx="48">
                  <c:v>199.9985</c:v>
                </c:pt>
                <c:pt idx="49">
                  <c:v>199.9984000000005</c:v>
                </c:pt>
                <c:pt idx="50">
                  <c:v>199.9983000000004</c:v>
                </c:pt>
                <c:pt idx="51">
                  <c:v>199.9983000000004</c:v>
                </c:pt>
                <c:pt idx="52">
                  <c:v>199.9982000000004</c:v>
                </c:pt>
                <c:pt idx="53">
                  <c:v>199.9981000000004</c:v>
                </c:pt>
                <c:pt idx="54">
                  <c:v>199.9981000000004</c:v>
                </c:pt>
                <c:pt idx="55">
                  <c:v>199.9980000000003</c:v>
                </c:pt>
                <c:pt idx="56">
                  <c:v>199.9979</c:v>
                </c:pt>
                <c:pt idx="57">
                  <c:v>199.9978</c:v>
                </c:pt>
                <c:pt idx="58">
                  <c:v>199.9977</c:v>
                </c:pt>
                <c:pt idx="59">
                  <c:v>199.9976</c:v>
                </c:pt>
                <c:pt idx="60">
                  <c:v>199.9975</c:v>
                </c:pt>
                <c:pt idx="61">
                  <c:v>199.9974000000004</c:v>
                </c:pt>
                <c:pt idx="62">
                  <c:v>199.9973000000004</c:v>
                </c:pt>
                <c:pt idx="63">
                  <c:v>199.9972000000004</c:v>
                </c:pt>
                <c:pt idx="64">
                  <c:v>199.9971000000001</c:v>
                </c:pt>
                <c:pt idx="65">
                  <c:v>199.997</c:v>
                </c:pt>
                <c:pt idx="66">
                  <c:v>199.9969</c:v>
                </c:pt>
                <c:pt idx="67">
                  <c:v>199.9968</c:v>
                </c:pt>
                <c:pt idx="68">
                  <c:v>199.9966</c:v>
                </c:pt>
                <c:pt idx="69">
                  <c:v>199.9965</c:v>
                </c:pt>
                <c:pt idx="70">
                  <c:v>199.9964000000004</c:v>
                </c:pt>
                <c:pt idx="71">
                  <c:v>199.9962</c:v>
                </c:pt>
                <c:pt idx="72">
                  <c:v>199.9961</c:v>
                </c:pt>
                <c:pt idx="73">
                  <c:v>199.9959</c:v>
                </c:pt>
                <c:pt idx="74">
                  <c:v>199.9957</c:v>
                </c:pt>
                <c:pt idx="75">
                  <c:v>199.9956</c:v>
                </c:pt>
                <c:pt idx="76">
                  <c:v>199.9954000000001</c:v>
                </c:pt>
                <c:pt idx="77">
                  <c:v>199.9952</c:v>
                </c:pt>
                <c:pt idx="78">
                  <c:v>199.995</c:v>
                </c:pt>
                <c:pt idx="79">
                  <c:v>199.9948</c:v>
                </c:pt>
                <c:pt idx="80">
                  <c:v>199.9946</c:v>
                </c:pt>
                <c:pt idx="81">
                  <c:v>199.9944</c:v>
                </c:pt>
                <c:pt idx="82">
                  <c:v>199.9942</c:v>
                </c:pt>
                <c:pt idx="83">
                  <c:v>199.9939</c:v>
                </c:pt>
                <c:pt idx="84">
                  <c:v>199.9937</c:v>
                </c:pt>
                <c:pt idx="85">
                  <c:v>199.9935</c:v>
                </c:pt>
                <c:pt idx="86">
                  <c:v>199.9932</c:v>
                </c:pt>
                <c:pt idx="87">
                  <c:v>199.9929000000004</c:v>
                </c:pt>
                <c:pt idx="88">
                  <c:v>199.9926</c:v>
                </c:pt>
                <c:pt idx="89">
                  <c:v>199.9923000000004</c:v>
                </c:pt>
                <c:pt idx="90">
                  <c:v>199.9920000000003</c:v>
                </c:pt>
                <c:pt idx="91">
                  <c:v>199.9917</c:v>
                </c:pt>
                <c:pt idx="92">
                  <c:v>199.9914000000004</c:v>
                </c:pt>
                <c:pt idx="93">
                  <c:v>199.991</c:v>
                </c:pt>
                <c:pt idx="94">
                  <c:v>199.9907</c:v>
                </c:pt>
                <c:pt idx="95">
                  <c:v>199.9903000000003</c:v>
                </c:pt>
                <c:pt idx="96">
                  <c:v>199.9899</c:v>
                </c:pt>
                <c:pt idx="97">
                  <c:v>199.9895</c:v>
                </c:pt>
                <c:pt idx="98">
                  <c:v>199.9891</c:v>
                </c:pt>
                <c:pt idx="99">
                  <c:v>199.9887000000004</c:v>
                </c:pt>
                <c:pt idx="100">
                  <c:v>199.9882000000005</c:v>
                </c:pt>
                <c:pt idx="101">
                  <c:v>199.9877000000001</c:v>
                </c:pt>
                <c:pt idx="102">
                  <c:v>199.9873000000005</c:v>
                </c:pt>
                <c:pt idx="103">
                  <c:v>199.9868</c:v>
                </c:pt>
                <c:pt idx="104">
                  <c:v>199.9862000000004</c:v>
                </c:pt>
                <c:pt idx="105">
                  <c:v>199.9857</c:v>
                </c:pt>
                <c:pt idx="106">
                  <c:v>199.9851000000001</c:v>
                </c:pt>
                <c:pt idx="107">
                  <c:v>199.9845</c:v>
                </c:pt>
                <c:pt idx="108">
                  <c:v>199.9839</c:v>
                </c:pt>
                <c:pt idx="109">
                  <c:v>199.9832</c:v>
                </c:pt>
                <c:pt idx="110">
                  <c:v>199.9826000000004</c:v>
                </c:pt>
                <c:pt idx="111">
                  <c:v>199.9819000000004</c:v>
                </c:pt>
                <c:pt idx="112">
                  <c:v>199.9812000000004</c:v>
                </c:pt>
                <c:pt idx="113">
                  <c:v>199.9804000000005</c:v>
                </c:pt>
                <c:pt idx="114">
                  <c:v>199.9796</c:v>
                </c:pt>
                <c:pt idx="115">
                  <c:v>199.9788</c:v>
                </c:pt>
                <c:pt idx="116">
                  <c:v>199.978</c:v>
                </c:pt>
                <c:pt idx="117">
                  <c:v>199.9771</c:v>
                </c:pt>
                <c:pt idx="118">
                  <c:v>199.9762</c:v>
                </c:pt>
                <c:pt idx="119">
                  <c:v>199.9752</c:v>
                </c:pt>
                <c:pt idx="120">
                  <c:v>199.9742</c:v>
                </c:pt>
                <c:pt idx="121">
                  <c:v>199.9732</c:v>
                </c:pt>
                <c:pt idx="122">
                  <c:v>199.9721</c:v>
                </c:pt>
                <c:pt idx="123">
                  <c:v>199.971</c:v>
                </c:pt>
                <c:pt idx="124">
                  <c:v>199.9698</c:v>
                </c:pt>
                <c:pt idx="125">
                  <c:v>199.9687</c:v>
                </c:pt>
                <c:pt idx="126">
                  <c:v>199.9674000000004</c:v>
                </c:pt>
                <c:pt idx="127">
                  <c:v>199.9661</c:v>
                </c:pt>
                <c:pt idx="128">
                  <c:v>199.9648</c:v>
                </c:pt>
                <c:pt idx="129">
                  <c:v>199.9633</c:v>
                </c:pt>
                <c:pt idx="130">
                  <c:v>199.9619</c:v>
                </c:pt>
                <c:pt idx="131">
                  <c:v>199.9604000000004</c:v>
                </c:pt>
                <c:pt idx="132">
                  <c:v>199.9588000000004</c:v>
                </c:pt>
                <c:pt idx="133">
                  <c:v>199.9571000000004</c:v>
                </c:pt>
                <c:pt idx="134">
                  <c:v>199.9554000000004</c:v>
                </c:pt>
                <c:pt idx="135">
                  <c:v>199.9536</c:v>
                </c:pt>
                <c:pt idx="136">
                  <c:v>199.9518000000004</c:v>
                </c:pt>
                <c:pt idx="137">
                  <c:v>199.9499</c:v>
                </c:pt>
                <c:pt idx="138">
                  <c:v>199.9479</c:v>
                </c:pt>
                <c:pt idx="139">
                  <c:v>199.9458</c:v>
                </c:pt>
                <c:pt idx="140">
                  <c:v>199.9436</c:v>
                </c:pt>
                <c:pt idx="141">
                  <c:v>199.9414</c:v>
                </c:pt>
                <c:pt idx="142">
                  <c:v>199.9391</c:v>
                </c:pt>
                <c:pt idx="143">
                  <c:v>199.9366</c:v>
                </c:pt>
                <c:pt idx="144">
                  <c:v>199.9341</c:v>
                </c:pt>
                <c:pt idx="145">
                  <c:v>199.9315</c:v>
                </c:pt>
                <c:pt idx="146">
                  <c:v>199.9288000000004</c:v>
                </c:pt>
                <c:pt idx="147">
                  <c:v>199.9259</c:v>
                </c:pt>
                <c:pt idx="148">
                  <c:v>199.923</c:v>
                </c:pt>
                <c:pt idx="149">
                  <c:v>199.9199</c:v>
                </c:pt>
                <c:pt idx="150">
                  <c:v>199.9167</c:v>
                </c:pt>
                <c:pt idx="151">
                  <c:v>199.9134</c:v>
                </c:pt>
                <c:pt idx="152">
                  <c:v>199.91</c:v>
                </c:pt>
                <c:pt idx="153">
                  <c:v>199.9064000000003</c:v>
                </c:pt>
                <c:pt idx="154">
                  <c:v>199.9027</c:v>
                </c:pt>
                <c:pt idx="155">
                  <c:v>199.8988000000004</c:v>
                </c:pt>
                <c:pt idx="156">
                  <c:v>199.8948</c:v>
                </c:pt>
                <c:pt idx="157">
                  <c:v>199.8906</c:v>
                </c:pt>
                <c:pt idx="158">
                  <c:v>199.8862000000004</c:v>
                </c:pt>
                <c:pt idx="159">
                  <c:v>199.8817000000004</c:v>
                </c:pt>
                <c:pt idx="160">
                  <c:v>199.877</c:v>
                </c:pt>
                <c:pt idx="161">
                  <c:v>199.8721000000001</c:v>
                </c:pt>
                <c:pt idx="162">
                  <c:v>199.8671000000004</c:v>
                </c:pt>
                <c:pt idx="163">
                  <c:v>199.8618</c:v>
                </c:pt>
                <c:pt idx="164">
                  <c:v>199.8563000000005</c:v>
                </c:pt>
                <c:pt idx="165">
                  <c:v>199.8506</c:v>
                </c:pt>
                <c:pt idx="166">
                  <c:v>199.8447</c:v>
                </c:pt>
                <c:pt idx="167">
                  <c:v>199.8385</c:v>
                </c:pt>
                <c:pt idx="168">
                  <c:v>199.8321000000004</c:v>
                </c:pt>
                <c:pt idx="169">
                  <c:v>199.8255</c:v>
                </c:pt>
                <c:pt idx="170">
                  <c:v>199.8186</c:v>
                </c:pt>
                <c:pt idx="171">
                  <c:v>199.8114000000004</c:v>
                </c:pt>
                <c:pt idx="172">
                  <c:v>199.8039</c:v>
                </c:pt>
                <c:pt idx="173">
                  <c:v>199.7962</c:v>
                </c:pt>
                <c:pt idx="174">
                  <c:v>199.7881</c:v>
                </c:pt>
                <c:pt idx="175">
                  <c:v>199.7796999999996</c:v>
                </c:pt>
                <c:pt idx="176">
                  <c:v>199.771</c:v>
                </c:pt>
                <c:pt idx="177">
                  <c:v>199.762</c:v>
                </c:pt>
                <c:pt idx="178">
                  <c:v>199.7526</c:v>
                </c:pt>
                <c:pt idx="179">
                  <c:v>199.7428</c:v>
                </c:pt>
                <c:pt idx="180">
                  <c:v>199.7327</c:v>
                </c:pt>
                <c:pt idx="181">
                  <c:v>199.7222</c:v>
                </c:pt>
                <c:pt idx="182">
                  <c:v>199.7112</c:v>
                </c:pt>
                <c:pt idx="183">
                  <c:v>199.6998</c:v>
                </c:pt>
                <c:pt idx="184">
                  <c:v>199.6880000000001</c:v>
                </c:pt>
                <c:pt idx="185">
                  <c:v>199.6758</c:v>
                </c:pt>
                <c:pt idx="186">
                  <c:v>199.663</c:v>
                </c:pt>
                <c:pt idx="187">
                  <c:v>199.6497999999996</c:v>
                </c:pt>
                <c:pt idx="188">
                  <c:v>199.636</c:v>
                </c:pt>
                <c:pt idx="189">
                  <c:v>199.6218</c:v>
                </c:pt>
                <c:pt idx="190">
                  <c:v>199.6069</c:v>
                </c:pt>
                <c:pt idx="191">
                  <c:v>199.5915</c:v>
                </c:pt>
                <c:pt idx="192">
                  <c:v>199.5756</c:v>
                </c:pt>
                <c:pt idx="193">
                  <c:v>199.559</c:v>
                </c:pt>
                <c:pt idx="194">
                  <c:v>199.5417</c:v>
                </c:pt>
                <c:pt idx="195">
                  <c:v>199.5238</c:v>
                </c:pt>
                <c:pt idx="196">
                  <c:v>199.5053</c:v>
                </c:pt>
                <c:pt idx="197">
                  <c:v>199.4860000000003</c:v>
                </c:pt>
                <c:pt idx="198">
                  <c:v>199.466</c:v>
                </c:pt>
                <c:pt idx="199">
                  <c:v>199.4453</c:v>
                </c:pt>
                <c:pt idx="200">
                  <c:v>199.4237</c:v>
                </c:pt>
                <c:pt idx="201">
                  <c:v>199.4014000000004</c:v>
                </c:pt>
                <c:pt idx="202">
                  <c:v>199.3781000000001</c:v>
                </c:pt>
                <c:pt idx="203">
                  <c:v>199.3541000000001</c:v>
                </c:pt>
                <c:pt idx="204">
                  <c:v>199.3291</c:v>
                </c:pt>
                <c:pt idx="205">
                  <c:v>199.3032</c:v>
                </c:pt>
                <c:pt idx="206">
                  <c:v>199.2764</c:v>
                </c:pt>
                <c:pt idx="207">
                  <c:v>199.2485</c:v>
                </c:pt>
                <c:pt idx="208">
                  <c:v>199.2195999999995</c:v>
                </c:pt>
                <c:pt idx="209">
                  <c:v>199.1896</c:v>
                </c:pt>
                <c:pt idx="210">
                  <c:v>199.1586</c:v>
                </c:pt>
                <c:pt idx="211">
                  <c:v>199.1264000000001</c:v>
                </c:pt>
                <c:pt idx="212">
                  <c:v>199.093</c:v>
                </c:pt>
                <c:pt idx="213">
                  <c:v>199.0584000000005</c:v>
                </c:pt>
                <c:pt idx="214">
                  <c:v>199.0225</c:v>
                </c:pt>
                <c:pt idx="215">
                  <c:v>198.9854000000004</c:v>
                </c:pt>
                <c:pt idx="216">
                  <c:v>198.9469</c:v>
                </c:pt>
                <c:pt idx="217">
                  <c:v>198.907</c:v>
                </c:pt>
                <c:pt idx="218">
                  <c:v>198.8657</c:v>
                </c:pt>
                <c:pt idx="219">
                  <c:v>198.823</c:v>
                </c:pt>
                <c:pt idx="220">
                  <c:v>198.7787</c:v>
                </c:pt>
                <c:pt idx="221">
                  <c:v>198.7328</c:v>
                </c:pt>
                <c:pt idx="222">
                  <c:v>198.6854</c:v>
                </c:pt>
                <c:pt idx="223">
                  <c:v>198.6362</c:v>
                </c:pt>
                <c:pt idx="224">
                  <c:v>198.5854000000004</c:v>
                </c:pt>
                <c:pt idx="225">
                  <c:v>198.5328</c:v>
                </c:pt>
                <c:pt idx="226">
                  <c:v>198.4784000000004</c:v>
                </c:pt>
                <c:pt idx="227">
                  <c:v>198.4222000000005</c:v>
                </c:pt>
                <c:pt idx="228">
                  <c:v>198.364</c:v>
                </c:pt>
                <c:pt idx="229">
                  <c:v>198.3039</c:v>
                </c:pt>
                <c:pt idx="230">
                  <c:v>198.2417</c:v>
                </c:pt>
                <c:pt idx="231">
                  <c:v>198.1775</c:v>
                </c:pt>
                <c:pt idx="232">
                  <c:v>198.1111</c:v>
                </c:pt>
                <c:pt idx="233">
                  <c:v>198.0425</c:v>
                </c:pt>
                <c:pt idx="234">
                  <c:v>197.9717</c:v>
                </c:pt>
                <c:pt idx="235">
                  <c:v>197.8986</c:v>
                </c:pt>
                <c:pt idx="236">
                  <c:v>197.8232</c:v>
                </c:pt>
                <c:pt idx="237">
                  <c:v>197.7453</c:v>
                </c:pt>
                <c:pt idx="238">
                  <c:v>197.6649</c:v>
                </c:pt>
                <c:pt idx="239">
                  <c:v>197.5820000000004</c:v>
                </c:pt>
                <c:pt idx="240">
                  <c:v>197.4966</c:v>
                </c:pt>
                <c:pt idx="241">
                  <c:v>197.4085</c:v>
                </c:pt>
                <c:pt idx="242">
                  <c:v>197.3176</c:v>
                </c:pt>
                <c:pt idx="243">
                  <c:v>197.2241</c:v>
                </c:pt>
                <c:pt idx="244">
                  <c:v>197.1277</c:v>
                </c:pt>
                <c:pt idx="245">
                  <c:v>197.0284000000005</c:v>
                </c:pt>
                <c:pt idx="246">
                  <c:v>196.9262000000004</c:v>
                </c:pt>
                <c:pt idx="247">
                  <c:v>196.8210000000004</c:v>
                </c:pt>
                <c:pt idx="248">
                  <c:v>196.7128</c:v>
                </c:pt>
                <c:pt idx="249">
                  <c:v>196.6015</c:v>
                </c:pt>
                <c:pt idx="250">
                  <c:v>196.4871000000004</c:v>
                </c:pt>
                <c:pt idx="251">
                  <c:v>196.3694</c:v>
                </c:pt>
                <c:pt idx="252">
                  <c:v>196.2486</c:v>
                </c:pt>
                <c:pt idx="253">
                  <c:v>196.1244</c:v>
                </c:pt>
                <c:pt idx="254">
                  <c:v>195.9969</c:v>
                </c:pt>
                <c:pt idx="255">
                  <c:v>195.866</c:v>
                </c:pt>
                <c:pt idx="256">
                  <c:v>195.7317</c:v>
                </c:pt>
                <c:pt idx="257">
                  <c:v>195.5939</c:v>
                </c:pt>
                <c:pt idx="258">
                  <c:v>195.4526000000001</c:v>
                </c:pt>
                <c:pt idx="259">
                  <c:v>195.3078</c:v>
                </c:pt>
                <c:pt idx="260">
                  <c:v>195.1594</c:v>
                </c:pt>
                <c:pt idx="261">
                  <c:v>195.0074000000003</c:v>
                </c:pt>
                <c:pt idx="262">
                  <c:v>194.8518000000004</c:v>
                </c:pt>
                <c:pt idx="263">
                  <c:v>194.6925</c:v>
                </c:pt>
                <c:pt idx="264">
                  <c:v>194.5296</c:v>
                </c:pt>
                <c:pt idx="265">
                  <c:v>194.3629000000004</c:v>
                </c:pt>
                <c:pt idx="266">
                  <c:v>194.1925</c:v>
                </c:pt>
                <c:pt idx="267">
                  <c:v>194.0183</c:v>
                </c:pt>
                <c:pt idx="268">
                  <c:v>193.8404000000001</c:v>
                </c:pt>
                <c:pt idx="269">
                  <c:v>193.6588</c:v>
                </c:pt>
                <c:pt idx="270">
                  <c:v>193.4734</c:v>
                </c:pt>
                <c:pt idx="271">
                  <c:v>193.2842</c:v>
                </c:pt>
                <c:pt idx="272">
                  <c:v>193.0912</c:v>
                </c:pt>
                <c:pt idx="273">
                  <c:v>192.8945</c:v>
                </c:pt>
                <c:pt idx="274">
                  <c:v>192.694</c:v>
                </c:pt>
                <c:pt idx="275">
                  <c:v>192.4897</c:v>
                </c:pt>
                <c:pt idx="276">
                  <c:v>192.2817</c:v>
                </c:pt>
                <c:pt idx="277">
                  <c:v>192.07</c:v>
                </c:pt>
                <c:pt idx="278">
                  <c:v>191.8546</c:v>
                </c:pt>
                <c:pt idx="279">
                  <c:v>191.6355</c:v>
                </c:pt>
                <c:pt idx="280">
                  <c:v>191.4127</c:v>
                </c:pt>
                <c:pt idx="281">
                  <c:v>191.1863000000001</c:v>
                </c:pt>
                <c:pt idx="282">
                  <c:v>190.9563000000004</c:v>
                </c:pt>
                <c:pt idx="283">
                  <c:v>190.7227</c:v>
                </c:pt>
                <c:pt idx="284">
                  <c:v>190.4856</c:v>
                </c:pt>
                <c:pt idx="285">
                  <c:v>190.245</c:v>
                </c:pt>
                <c:pt idx="286">
                  <c:v>190.0009</c:v>
                </c:pt>
                <c:pt idx="287">
                  <c:v>189.7535</c:v>
                </c:pt>
                <c:pt idx="288">
                  <c:v>189.5027</c:v>
                </c:pt>
                <c:pt idx="289">
                  <c:v>189.2485</c:v>
                </c:pt>
                <c:pt idx="290">
                  <c:v>188.9911000000001</c:v>
                </c:pt>
                <c:pt idx="291">
                  <c:v>188.7305</c:v>
                </c:pt>
                <c:pt idx="292">
                  <c:v>188.4667</c:v>
                </c:pt>
                <c:pt idx="293">
                  <c:v>188.1998</c:v>
                </c:pt>
                <c:pt idx="294">
                  <c:v>187.9298</c:v>
                </c:pt>
                <c:pt idx="295">
                  <c:v>187.6569</c:v>
                </c:pt>
                <c:pt idx="296">
                  <c:v>187.3810000000004</c:v>
                </c:pt>
                <c:pt idx="297">
                  <c:v>187.1023</c:v>
                </c:pt>
                <c:pt idx="298">
                  <c:v>186.8208000000004</c:v>
                </c:pt>
                <c:pt idx="299">
                  <c:v>186.5365</c:v>
                </c:pt>
                <c:pt idx="300">
                  <c:v>186.2495</c:v>
                </c:pt>
                <c:pt idx="301">
                  <c:v>185.9599</c:v>
                </c:pt>
                <c:pt idx="302">
                  <c:v>185.6677</c:v>
                </c:pt>
                <c:pt idx="303">
                  <c:v>185.3731</c:v>
                </c:pt>
                <c:pt idx="304">
                  <c:v>185.076</c:v>
                </c:pt>
                <c:pt idx="305">
                  <c:v>184.7765999999999</c:v>
                </c:pt>
                <c:pt idx="306">
                  <c:v>184.4749</c:v>
                </c:pt>
                <c:pt idx="307">
                  <c:v>184.1709</c:v>
                </c:pt>
                <c:pt idx="308">
                  <c:v>183.8648</c:v>
                </c:pt>
                <c:pt idx="309">
                  <c:v>183.5566</c:v>
                </c:pt>
                <c:pt idx="310">
                  <c:v>183.2464</c:v>
                </c:pt>
                <c:pt idx="311">
                  <c:v>182.9342</c:v>
                </c:pt>
                <c:pt idx="312">
                  <c:v>182.6201</c:v>
                </c:pt>
                <c:pt idx="313">
                  <c:v>182.3041</c:v>
                </c:pt>
                <c:pt idx="314">
                  <c:v>181.9864000000005</c:v>
                </c:pt>
                <c:pt idx="315">
                  <c:v>181.6669</c:v>
                </c:pt>
                <c:pt idx="316">
                  <c:v>181.3458</c:v>
                </c:pt>
                <c:pt idx="317">
                  <c:v>181.0231</c:v>
                </c:pt>
                <c:pt idx="318">
                  <c:v>180.6989</c:v>
                </c:pt>
                <c:pt idx="319">
                  <c:v>180.3732</c:v>
                </c:pt>
                <c:pt idx="320">
                  <c:v>180.0461</c:v>
                </c:pt>
                <c:pt idx="321">
                  <c:v>179.7176</c:v>
                </c:pt>
                <c:pt idx="322">
                  <c:v>179.3878000000004</c:v>
                </c:pt>
                <c:pt idx="323">
                  <c:v>179.0567</c:v>
                </c:pt>
                <c:pt idx="324">
                  <c:v>178.7245</c:v>
                </c:pt>
                <c:pt idx="325">
                  <c:v>178.3911000000004</c:v>
                </c:pt>
                <c:pt idx="326">
                  <c:v>178.0566</c:v>
                </c:pt>
                <c:pt idx="327">
                  <c:v>177.7211</c:v>
                </c:pt>
                <c:pt idx="328">
                  <c:v>177.3846</c:v>
                </c:pt>
                <c:pt idx="329">
                  <c:v>177.0471</c:v>
                </c:pt>
                <c:pt idx="330">
                  <c:v>176.7088</c:v>
                </c:pt>
                <c:pt idx="331">
                  <c:v>176.3695</c:v>
                </c:pt>
                <c:pt idx="332">
                  <c:v>176.0295</c:v>
                </c:pt>
                <c:pt idx="333">
                  <c:v>175.6887</c:v>
                </c:pt>
                <c:pt idx="334">
                  <c:v>175.3472</c:v>
                </c:pt>
                <c:pt idx="335">
                  <c:v>175.005</c:v>
                </c:pt>
                <c:pt idx="336">
                  <c:v>174.6622</c:v>
                </c:pt>
                <c:pt idx="337">
                  <c:v>174.3187</c:v>
                </c:pt>
                <c:pt idx="338">
                  <c:v>173.9747</c:v>
                </c:pt>
                <c:pt idx="339">
                  <c:v>173.6302</c:v>
                </c:pt>
                <c:pt idx="340">
                  <c:v>173.2852</c:v>
                </c:pt>
                <c:pt idx="341">
                  <c:v>172.9397</c:v>
                </c:pt>
                <c:pt idx="342">
                  <c:v>172.5938</c:v>
                </c:pt>
                <c:pt idx="343">
                  <c:v>172.2475</c:v>
                </c:pt>
                <c:pt idx="344">
                  <c:v>171.9009</c:v>
                </c:pt>
                <c:pt idx="345">
                  <c:v>171.5539</c:v>
                </c:pt>
                <c:pt idx="346">
                  <c:v>171.2067</c:v>
                </c:pt>
                <c:pt idx="347">
                  <c:v>170.8591</c:v>
                </c:pt>
                <c:pt idx="348">
                  <c:v>170.5113</c:v>
                </c:pt>
                <c:pt idx="349">
                  <c:v>170.1633</c:v>
                </c:pt>
                <c:pt idx="350">
                  <c:v>169.8152</c:v>
                </c:pt>
                <c:pt idx="351">
                  <c:v>169.4668</c:v>
                </c:pt>
                <c:pt idx="352">
                  <c:v>169.1183</c:v>
                </c:pt>
                <c:pt idx="353">
                  <c:v>168.7696999999999</c:v>
                </c:pt>
                <c:pt idx="354">
                  <c:v>168.4211000000004</c:v>
                </c:pt>
                <c:pt idx="355">
                  <c:v>168.0723</c:v>
                </c:pt>
                <c:pt idx="356">
                  <c:v>167.7235</c:v>
                </c:pt>
                <c:pt idx="357">
                  <c:v>167.3746</c:v>
                </c:pt>
                <c:pt idx="358">
                  <c:v>167.0258</c:v>
                </c:pt>
                <c:pt idx="359">
                  <c:v>166.6769</c:v>
                </c:pt>
                <c:pt idx="360">
                  <c:v>166.3281000000005</c:v>
                </c:pt>
                <c:pt idx="361">
                  <c:v>165.9794</c:v>
                </c:pt>
                <c:pt idx="362">
                  <c:v>165.6306</c:v>
                </c:pt>
                <c:pt idx="363">
                  <c:v>165.282</c:v>
                </c:pt>
                <c:pt idx="364">
                  <c:v>164.9335</c:v>
                </c:pt>
                <c:pt idx="365">
                  <c:v>164.5851</c:v>
                </c:pt>
                <c:pt idx="366">
                  <c:v>164.2368</c:v>
                </c:pt>
                <c:pt idx="367">
                  <c:v>163.8886000000004</c:v>
                </c:pt>
                <c:pt idx="368">
                  <c:v>163.5406</c:v>
                </c:pt>
                <c:pt idx="369">
                  <c:v>163.1928</c:v>
                </c:pt>
                <c:pt idx="370">
                  <c:v>162.8451</c:v>
                </c:pt>
                <c:pt idx="371">
                  <c:v>162.4976</c:v>
                </c:pt>
                <c:pt idx="372">
                  <c:v>162.1504000000003</c:v>
                </c:pt>
                <c:pt idx="373">
                  <c:v>161.8033</c:v>
                </c:pt>
                <c:pt idx="374">
                  <c:v>161.4565</c:v>
                </c:pt>
                <c:pt idx="375">
                  <c:v>161.1099</c:v>
                </c:pt>
                <c:pt idx="376">
                  <c:v>160.7635</c:v>
                </c:pt>
                <c:pt idx="377">
                  <c:v>160.4174</c:v>
                </c:pt>
                <c:pt idx="378">
                  <c:v>160.0716</c:v>
                </c:pt>
                <c:pt idx="379">
                  <c:v>159.726</c:v>
                </c:pt>
                <c:pt idx="380">
                  <c:v>159.3807000000003</c:v>
                </c:pt>
                <c:pt idx="381">
                  <c:v>159.0357</c:v>
                </c:pt>
                <c:pt idx="382">
                  <c:v>158.691</c:v>
                </c:pt>
                <c:pt idx="383">
                  <c:v>158.3466</c:v>
                </c:pt>
                <c:pt idx="384">
                  <c:v>158.0025</c:v>
                </c:pt>
                <c:pt idx="385">
                  <c:v>157.6587</c:v>
                </c:pt>
                <c:pt idx="386">
                  <c:v>157.3152</c:v>
                </c:pt>
                <c:pt idx="387">
                  <c:v>156.9721</c:v>
                </c:pt>
                <c:pt idx="388">
                  <c:v>156.6293</c:v>
                </c:pt>
                <c:pt idx="389">
                  <c:v>156.2868</c:v>
                </c:pt>
                <c:pt idx="390">
                  <c:v>155.9447</c:v>
                </c:pt>
                <c:pt idx="391">
                  <c:v>155.603</c:v>
                </c:pt>
                <c:pt idx="392">
                  <c:v>155.2615</c:v>
                </c:pt>
                <c:pt idx="393">
                  <c:v>154.9205</c:v>
                </c:pt>
                <c:pt idx="394">
                  <c:v>154.5798</c:v>
                </c:pt>
                <c:pt idx="395">
                  <c:v>154.2395</c:v>
                </c:pt>
                <c:pt idx="396">
                  <c:v>153.8996</c:v>
                </c:pt>
                <c:pt idx="397">
                  <c:v>153.56</c:v>
                </c:pt>
                <c:pt idx="398">
                  <c:v>153.2208</c:v>
                </c:pt>
                <c:pt idx="399">
                  <c:v>152.8820000000005</c:v>
                </c:pt>
                <c:pt idx="400">
                  <c:v>152.5436999999999</c:v>
                </c:pt>
                <c:pt idx="401">
                  <c:v>152.2056</c:v>
                </c:pt>
                <c:pt idx="402">
                  <c:v>151.8680000000004</c:v>
                </c:pt>
                <c:pt idx="403">
                  <c:v>151.5308</c:v>
                </c:pt>
                <c:pt idx="404">
                  <c:v>151.194</c:v>
                </c:pt>
                <c:pt idx="405">
                  <c:v>150.8576000000004</c:v>
                </c:pt>
                <c:pt idx="406">
                  <c:v>150.5216</c:v>
                </c:pt>
                <c:pt idx="407">
                  <c:v>150.186</c:v>
                </c:pt>
                <c:pt idx="408">
                  <c:v>149.8508000000004</c:v>
                </c:pt>
                <c:pt idx="409">
                  <c:v>149.5161</c:v>
                </c:pt>
                <c:pt idx="410">
                  <c:v>149.1817</c:v>
                </c:pt>
                <c:pt idx="411">
                  <c:v>148.8478</c:v>
                </c:pt>
                <c:pt idx="412">
                  <c:v>148.5143</c:v>
                </c:pt>
                <c:pt idx="413">
                  <c:v>148.1812000000003</c:v>
                </c:pt>
                <c:pt idx="414">
                  <c:v>147.8485</c:v>
                </c:pt>
                <c:pt idx="415">
                  <c:v>147.5163</c:v>
                </c:pt>
                <c:pt idx="416">
                  <c:v>147.1844</c:v>
                </c:pt>
                <c:pt idx="417">
                  <c:v>146.8531</c:v>
                </c:pt>
                <c:pt idx="418">
                  <c:v>146.5221000000004</c:v>
                </c:pt>
                <c:pt idx="419">
                  <c:v>146.1916</c:v>
                </c:pt>
                <c:pt idx="420">
                  <c:v>145.8615</c:v>
                </c:pt>
                <c:pt idx="421">
                  <c:v>145.5318</c:v>
                </c:pt>
                <c:pt idx="422">
                  <c:v>145.2026</c:v>
                </c:pt>
                <c:pt idx="423">
                  <c:v>144.8738</c:v>
                </c:pt>
                <c:pt idx="424">
                  <c:v>144.5454</c:v>
                </c:pt>
                <c:pt idx="425">
                  <c:v>144.2175</c:v>
                </c:pt>
                <c:pt idx="426">
                  <c:v>143.89</c:v>
                </c:pt>
                <c:pt idx="427">
                  <c:v>143.563</c:v>
                </c:pt>
                <c:pt idx="428">
                  <c:v>143.2364</c:v>
                </c:pt>
                <c:pt idx="429">
                  <c:v>142.9102</c:v>
                </c:pt>
                <c:pt idx="430">
                  <c:v>142.5845</c:v>
                </c:pt>
                <c:pt idx="431">
                  <c:v>142.2592</c:v>
                </c:pt>
                <c:pt idx="432">
                  <c:v>141.9343</c:v>
                </c:pt>
                <c:pt idx="433">
                  <c:v>141.6099</c:v>
                </c:pt>
                <c:pt idx="434">
                  <c:v>141.286</c:v>
                </c:pt>
                <c:pt idx="435">
                  <c:v>140.9624000000005</c:v>
                </c:pt>
                <c:pt idx="436">
                  <c:v>140.6394</c:v>
                </c:pt>
                <c:pt idx="437">
                  <c:v>140.3167</c:v>
                </c:pt>
                <c:pt idx="438">
                  <c:v>139.9945</c:v>
                </c:pt>
                <c:pt idx="439">
                  <c:v>139.6728</c:v>
                </c:pt>
                <c:pt idx="440">
                  <c:v>139.3515</c:v>
                </c:pt>
                <c:pt idx="441">
                  <c:v>139.0306</c:v>
                </c:pt>
                <c:pt idx="442">
                  <c:v>138.7102</c:v>
                </c:pt>
                <c:pt idx="443">
                  <c:v>138.3902000000004</c:v>
                </c:pt>
                <c:pt idx="444">
                  <c:v>138.0707</c:v>
                </c:pt>
                <c:pt idx="445">
                  <c:v>137.7516</c:v>
                </c:pt>
                <c:pt idx="446">
                  <c:v>137.433</c:v>
                </c:pt>
                <c:pt idx="447">
                  <c:v>137.1147999999999</c:v>
                </c:pt>
                <c:pt idx="448">
                  <c:v>136.797</c:v>
                </c:pt>
                <c:pt idx="449">
                  <c:v>136.4797</c:v>
                </c:pt>
                <c:pt idx="450">
                  <c:v>136.1628</c:v>
                </c:pt>
                <c:pt idx="451">
                  <c:v>135.8464000000001</c:v>
                </c:pt>
                <c:pt idx="452">
                  <c:v>135.5304</c:v>
                </c:pt>
                <c:pt idx="453">
                  <c:v>135.2148999999997</c:v>
                </c:pt>
                <c:pt idx="454">
                  <c:v>134.8998</c:v>
                </c:pt>
                <c:pt idx="455">
                  <c:v>134.5852</c:v>
                </c:pt>
                <c:pt idx="456">
                  <c:v>134.271</c:v>
                </c:pt>
                <c:pt idx="457">
                  <c:v>133.9572000000004</c:v>
                </c:pt>
                <c:pt idx="458">
                  <c:v>133.6438999999999</c:v>
                </c:pt>
                <c:pt idx="459">
                  <c:v>133.3310000000001</c:v>
                </c:pt>
                <c:pt idx="460">
                  <c:v>133.0185</c:v>
                </c:pt>
                <c:pt idx="461">
                  <c:v>132.7065</c:v>
                </c:pt>
                <c:pt idx="462">
                  <c:v>132.395</c:v>
                </c:pt>
                <c:pt idx="463">
                  <c:v>132.0839</c:v>
                </c:pt>
                <c:pt idx="464">
                  <c:v>131.7731999999999</c:v>
                </c:pt>
                <c:pt idx="465">
                  <c:v>131.463</c:v>
                </c:pt>
                <c:pt idx="466">
                  <c:v>131.1532</c:v>
                </c:pt>
                <c:pt idx="467">
                  <c:v>130.8438</c:v>
                </c:pt>
                <c:pt idx="468">
                  <c:v>130.5349</c:v>
                </c:pt>
                <c:pt idx="469">
                  <c:v>130.2264</c:v>
                </c:pt>
                <c:pt idx="470">
                  <c:v>129.9184000000004</c:v>
                </c:pt>
                <c:pt idx="471">
                  <c:v>129.6108</c:v>
                </c:pt>
                <c:pt idx="472">
                  <c:v>129.3036</c:v>
                </c:pt>
                <c:pt idx="473">
                  <c:v>128.9969</c:v>
                </c:pt>
                <c:pt idx="474">
                  <c:v>128.6906</c:v>
                </c:pt>
                <c:pt idx="475">
                  <c:v>128.3847</c:v>
                </c:pt>
                <c:pt idx="476">
                  <c:v>128.0793</c:v>
                </c:pt>
                <c:pt idx="477">
                  <c:v>127.7743</c:v>
                </c:pt>
                <c:pt idx="478">
                  <c:v>127.4698</c:v>
                </c:pt>
                <c:pt idx="479">
                  <c:v>127.1657</c:v>
                </c:pt>
                <c:pt idx="480">
                  <c:v>126.862</c:v>
                </c:pt>
                <c:pt idx="481">
                  <c:v>126.5587</c:v>
                </c:pt>
                <c:pt idx="482">
                  <c:v>126.2559</c:v>
                </c:pt>
                <c:pt idx="483">
                  <c:v>125.9535</c:v>
                </c:pt>
                <c:pt idx="484">
                  <c:v>125.6516</c:v>
                </c:pt>
                <c:pt idx="485">
                  <c:v>125.3501</c:v>
                </c:pt>
                <c:pt idx="486">
                  <c:v>125.049</c:v>
                </c:pt>
                <c:pt idx="487">
                  <c:v>124.7483</c:v>
                </c:pt>
                <c:pt idx="488">
                  <c:v>124.4481000000001</c:v>
                </c:pt>
                <c:pt idx="489">
                  <c:v>124.1483</c:v>
                </c:pt>
                <c:pt idx="490">
                  <c:v>123.8489</c:v>
                </c:pt>
                <c:pt idx="491">
                  <c:v>123.55</c:v>
                </c:pt>
                <c:pt idx="492">
                  <c:v>123.2515</c:v>
                </c:pt>
                <c:pt idx="493">
                  <c:v>122.9534</c:v>
                </c:pt>
                <c:pt idx="494">
                  <c:v>122.6557</c:v>
                </c:pt>
                <c:pt idx="495">
                  <c:v>122.3585</c:v>
                </c:pt>
                <c:pt idx="496">
                  <c:v>122.0617</c:v>
                </c:pt>
                <c:pt idx="497">
                  <c:v>121.7653</c:v>
                </c:pt>
                <c:pt idx="498">
                  <c:v>121.4694</c:v>
                </c:pt>
                <c:pt idx="499">
                  <c:v>121.1738999999999</c:v>
                </c:pt>
                <c:pt idx="500">
                  <c:v>120.8787999999998</c:v>
                </c:pt>
                <c:pt idx="501">
                  <c:v>120.5841</c:v>
                </c:pt>
                <c:pt idx="502">
                  <c:v>120.2898</c:v>
                </c:pt>
                <c:pt idx="503">
                  <c:v>119.996</c:v>
                </c:pt>
                <c:pt idx="504">
                  <c:v>119.7025</c:v>
                </c:pt>
                <c:pt idx="505">
                  <c:v>119.4095</c:v>
                </c:pt>
                <c:pt idx="506">
                  <c:v>119.117</c:v>
                </c:pt>
                <c:pt idx="507">
                  <c:v>118.8248</c:v>
                </c:pt>
                <c:pt idx="508">
                  <c:v>118.5331</c:v>
                </c:pt>
                <c:pt idx="509">
                  <c:v>118.2418000000002</c:v>
                </c:pt>
                <c:pt idx="510">
                  <c:v>117.9509</c:v>
                </c:pt>
                <c:pt idx="511">
                  <c:v>117.6604</c:v>
                </c:pt>
                <c:pt idx="512">
                  <c:v>117.3703</c:v>
                </c:pt>
                <c:pt idx="513">
                  <c:v>117.0807</c:v>
                </c:pt>
                <c:pt idx="514">
                  <c:v>116.7915000000002</c:v>
                </c:pt>
                <c:pt idx="515">
                  <c:v>116.5026</c:v>
                </c:pt>
                <c:pt idx="516">
                  <c:v>116.2142000000003</c:v>
                </c:pt>
                <c:pt idx="517">
                  <c:v>115.9262</c:v>
                </c:pt>
                <c:pt idx="518">
                  <c:v>115.6387</c:v>
                </c:pt>
                <c:pt idx="519">
                  <c:v>115.3515</c:v>
                </c:pt>
                <c:pt idx="520">
                  <c:v>115.0648</c:v>
                </c:pt>
                <c:pt idx="521">
                  <c:v>114.7784</c:v>
                </c:pt>
                <c:pt idx="522">
                  <c:v>114.4925</c:v>
                </c:pt>
                <c:pt idx="523">
                  <c:v>114.207</c:v>
                </c:pt>
                <c:pt idx="524">
                  <c:v>113.9219</c:v>
                </c:pt>
                <c:pt idx="525">
                  <c:v>113.6372</c:v>
                </c:pt>
                <c:pt idx="526">
                  <c:v>113.3529</c:v>
                </c:pt>
                <c:pt idx="527">
                  <c:v>113.069</c:v>
                </c:pt>
                <c:pt idx="528">
                  <c:v>112.7856</c:v>
                </c:pt>
                <c:pt idx="529">
                  <c:v>112.5025</c:v>
                </c:pt>
                <c:pt idx="530">
                  <c:v>112.2199</c:v>
                </c:pt>
                <c:pt idx="531">
                  <c:v>111.9376000000002</c:v>
                </c:pt>
                <c:pt idx="532">
                  <c:v>111.6557999999998</c:v>
                </c:pt>
                <c:pt idx="533">
                  <c:v>111.3743</c:v>
                </c:pt>
                <c:pt idx="534">
                  <c:v>111.0933</c:v>
                </c:pt>
                <c:pt idx="535">
                  <c:v>110.8127</c:v>
                </c:pt>
                <c:pt idx="536">
                  <c:v>110.5325</c:v>
                </c:pt>
                <c:pt idx="537">
                  <c:v>110.2526</c:v>
                </c:pt>
                <c:pt idx="538">
                  <c:v>109.9732</c:v>
                </c:pt>
                <c:pt idx="539">
                  <c:v>109.6942</c:v>
                </c:pt>
                <c:pt idx="540">
                  <c:v>109.4156000000002</c:v>
                </c:pt>
                <c:pt idx="541">
                  <c:v>109.1374</c:v>
                </c:pt>
                <c:pt idx="542">
                  <c:v>108.8596</c:v>
                </c:pt>
                <c:pt idx="543">
                  <c:v>108.5822</c:v>
                </c:pt>
                <c:pt idx="544">
                  <c:v>108.3051</c:v>
                </c:pt>
                <c:pt idx="545">
                  <c:v>108.0285</c:v>
                </c:pt>
                <c:pt idx="546">
                  <c:v>107.7523</c:v>
                </c:pt>
                <c:pt idx="547">
                  <c:v>107.4765</c:v>
                </c:pt>
                <c:pt idx="548">
                  <c:v>107.2011000000001</c:v>
                </c:pt>
                <c:pt idx="549">
                  <c:v>106.926</c:v>
                </c:pt>
                <c:pt idx="550">
                  <c:v>106.6514</c:v>
                </c:pt>
                <c:pt idx="551">
                  <c:v>106.3772</c:v>
                </c:pt>
                <c:pt idx="552">
                  <c:v>106.1033</c:v>
                </c:pt>
                <c:pt idx="553">
                  <c:v>105.8299</c:v>
                </c:pt>
                <c:pt idx="554">
                  <c:v>105.5568</c:v>
                </c:pt>
                <c:pt idx="555">
                  <c:v>105.2842000000002</c:v>
                </c:pt>
                <c:pt idx="556">
                  <c:v>105.0119000000002</c:v>
                </c:pt>
                <c:pt idx="557">
                  <c:v>104.74</c:v>
                </c:pt>
                <c:pt idx="558">
                  <c:v>104.4686</c:v>
                </c:pt>
                <c:pt idx="559">
                  <c:v>104.1974</c:v>
                </c:pt>
                <c:pt idx="560">
                  <c:v>103.9268</c:v>
                </c:pt>
                <c:pt idx="561">
                  <c:v>103.6564</c:v>
                </c:pt>
                <c:pt idx="562">
                  <c:v>103.3865</c:v>
                </c:pt>
                <c:pt idx="563">
                  <c:v>103.117</c:v>
                </c:pt>
                <c:pt idx="564">
                  <c:v>102.8478</c:v>
                </c:pt>
                <c:pt idx="565">
                  <c:v>102.579</c:v>
                </c:pt>
                <c:pt idx="566">
                  <c:v>102.3107</c:v>
                </c:pt>
                <c:pt idx="567">
                  <c:v>102.0427</c:v>
                </c:pt>
                <c:pt idx="568">
                  <c:v>101.7751</c:v>
                </c:pt>
                <c:pt idx="569">
                  <c:v>101.5079</c:v>
                </c:pt>
                <c:pt idx="570">
                  <c:v>101.2410000000002</c:v>
                </c:pt>
                <c:pt idx="571">
                  <c:v>100.9746</c:v>
                </c:pt>
                <c:pt idx="572">
                  <c:v>100.7085</c:v>
                </c:pt>
                <c:pt idx="573">
                  <c:v>100.4428</c:v>
                </c:pt>
                <c:pt idx="574">
                  <c:v>100.1775</c:v>
                </c:pt>
                <c:pt idx="575">
                  <c:v>99.91262000000025</c:v>
                </c:pt>
                <c:pt idx="576">
                  <c:v>99.64807999999998</c:v>
                </c:pt>
                <c:pt idx="577">
                  <c:v>99.38393</c:v>
                </c:pt>
                <c:pt idx="578">
                  <c:v>99.12014999999998</c:v>
                </c:pt>
                <c:pt idx="579">
                  <c:v>98.85673999999999</c:v>
                </c:pt>
                <c:pt idx="580">
                  <c:v>98.59373</c:v>
                </c:pt>
                <c:pt idx="581">
                  <c:v>98.33109</c:v>
                </c:pt>
                <c:pt idx="582">
                  <c:v>98.06883999999998</c:v>
                </c:pt>
                <c:pt idx="583">
                  <c:v>97.80695</c:v>
                </c:pt>
                <c:pt idx="584">
                  <c:v>97.54544</c:v>
                </c:pt>
                <c:pt idx="585">
                  <c:v>97.28432</c:v>
                </c:pt>
                <c:pt idx="586">
                  <c:v>97.02356</c:v>
                </c:pt>
                <c:pt idx="587">
                  <c:v>96.76318</c:v>
                </c:pt>
                <c:pt idx="588">
                  <c:v>96.50318</c:v>
                </c:pt>
                <c:pt idx="589">
                  <c:v>96.24355000000002</c:v>
                </c:pt>
                <c:pt idx="590">
                  <c:v>95.98428000000002</c:v>
                </c:pt>
                <c:pt idx="591">
                  <c:v>95.72540999999998</c:v>
                </c:pt>
                <c:pt idx="592">
                  <c:v>95.4669</c:v>
                </c:pt>
                <c:pt idx="593">
                  <c:v>95.20876999999998</c:v>
                </c:pt>
                <c:pt idx="594">
                  <c:v>94.951</c:v>
                </c:pt>
                <c:pt idx="595">
                  <c:v>94.6936</c:v>
                </c:pt>
                <c:pt idx="596">
                  <c:v>94.43658</c:v>
                </c:pt>
                <c:pt idx="597">
                  <c:v>94.17991999999998</c:v>
                </c:pt>
                <c:pt idx="598">
                  <c:v>93.92363</c:v>
                </c:pt>
                <c:pt idx="599">
                  <c:v>93.66772</c:v>
                </c:pt>
                <c:pt idx="600">
                  <c:v>93.41217</c:v>
                </c:pt>
                <c:pt idx="601">
                  <c:v>93.15699999999998</c:v>
                </c:pt>
                <c:pt idx="602">
                  <c:v>92.90218</c:v>
                </c:pt>
                <c:pt idx="603">
                  <c:v>92.64773</c:v>
                </c:pt>
                <c:pt idx="604">
                  <c:v>92.39365</c:v>
                </c:pt>
                <c:pt idx="605">
                  <c:v>92.13993999999998</c:v>
                </c:pt>
                <c:pt idx="606">
                  <c:v>91.88657999999998</c:v>
                </c:pt>
                <c:pt idx="607">
                  <c:v>91.63361</c:v>
                </c:pt>
                <c:pt idx="608">
                  <c:v>91.38097999999998</c:v>
                </c:pt>
                <c:pt idx="609">
                  <c:v>91.12871999999996</c:v>
                </c:pt>
                <c:pt idx="610">
                  <c:v>90.87683999999996</c:v>
                </c:pt>
                <c:pt idx="611">
                  <c:v>90.6253099999998</c:v>
                </c:pt>
                <c:pt idx="612">
                  <c:v>90.37415</c:v>
                </c:pt>
                <c:pt idx="613">
                  <c:v>90.12332999999998</c:v>
                </c:pt>
                <c:pt idx="614">
                  <c:v>89.87287999999967</c:v>
                </c:pt>
                <c:pt idx="615">
                  <c:v>89.62279999999977</c:v>
                </c:pt>
                <c:pt idx="616">
                  <c:v>89.37307</c:v>
                </c:pt>
                <c:pt idx="617">
                  <c:v>89.1237</c:v>
                </c:pt>
                <c:pt idx="618">
                  <c:v>88.87469999999998</c:v>
                </c:pt>
                <c:pt idx="619">
                  <c:v>88.62604999999998</c:v>
                </c:pt>
                <c:pt idx="620">
                  <c:v>88.37774999999998</c:v>
                </c:pt>
                <c:pt idx="621">
                  <c:v>88.12983</c:v>
                </c:pt>
                <c:pt idx="622">
                  <c:v>87.88225</c:v>
                </c:pt>
                <c:pt idx="623">
                  <c:v>87.63503999999999</c:v>
                </c:pt>
                <c:pt idx="624">
                  <c:v>87.38817</c:v>
                </c:pt>
                <c:pt idx="625">
                  <c:v>87.14165000000002</c:v>
                </c:pt>
                <c:pt idx="626">
                  <c:v>86.89552</c:v>
                </c:pt>
                <c:pt idx="627">
                  <c:v>86.64971</c:v>
                </c:pt>
                <c:pt idx="628">
                  <c:v>86.40426000000027</c:v>
                </c:pt>
                <c:pt idx="629">
                  <c:v>86.15917999999998</c:v>
                </c:pt>
                <c:pt idx="630">
                  <c:v>85.91443000000002</c:v>
                </c:pt>
                <c:pt idx="631">
                  <c:v>85.67003999999996</c:v>
                </c:pt>
                <c:pt idx="632">
                  <c:v>85.42602</c:v>
                </c:pt>
                <c:pt idx="633">
                  <c:v>85.18232999999998</c:v>
                </c:pt>
                <c:pt idx="634">
                  <c:v>84.939</c:v>
                </c:pt>
                <c:pt idx="635">
                  <c:v>84.69601</c:v>
                </c:pt>
                <c:pt idx="636">
                  <c:v>84.45337999999998</c:v>
                </c:pt>
                <c:pt idx="637">
                  <c:v>84.21111000000026</c:v>
                </c:pt>
                <c:pt idx="638">
                  <c:v>83.96916000000024</c:v>
                </c:pt>
                <c:pt idx="639">
                  <c:v>83.72757</c:v>
                </c:pt>
                <c:pt idx="640">
                  <c:v>83.48634</c:v>
                </c:pt>
                <c:pt idx="641">
                  <c:v>83.24545</c:v>
                </c:pt>
                <c:pt idx="642">
                  <c:v>83.0049</c:v>
                </c:pt>
                <c:pt idx="643">
                  <c:v>82.76471</c:v>
                </c:pt>
                <c:pt idx="644">
                  <c:v>82.52485</c:v>
                </c:pt>
                <c:pt idx="645">
                  <c:v>82.28534999999998</c:v>
                </c:pt>
                <c:pt idx="646">
                  <c:v>82.04619</c:v>
                </c:pt>
                <c:pt idx="647">
                  <c:v>81.80737</c:v>
                </c:pt>
                <c:pt idx="648">
                  <c:v>81.56888999999998</c:v>
                </c:pt>
                <c:pt idx="649">
                  <c:v>81.33076</c:v>
                </c:pt>
                <c:pt idx="650">
                  <c:v>81.09297</c:v>
                </c:pt>
                <c:pt idx="651">
                  <c:v>80.85552999999998</c:v>
                </c:pt>
                <c:pt idx="652">
                  <c:v>80.61842</c:v>
                </c:pt>
                <c:pt idx="653">
                  <c:v>80.38165</c:v>
                </c:pt>
                <c:pt idx="654">
                  <c:v>80.14524</c:v>
                </c:pt>
                <c:pt idx="655">
                  <c:v>79.9091600000002</c:v>
                </c:pt>
                <c:pt idx="656">
                  <c:v>79.67341999999998</c:v>
                </c:pt>
                <c:pt idx="657">
                  <c:v>79.43802</c:v>
                </c:pt>
                <c:pt idx="658">
                  <c:v>79.20295</c:v>
                </c:pt>
                <c:pt idx="659">
                  <c:v>78.96823</c:v>
                </c:pt>
                <c:pt idx="660">
                  <c:v>78.73384</c:v>
                </c:pt>
                <c:pt idx="661">
                  <c:v>78.49979</c:v>
                </c:pt>
                <c:pt idx="662">
                  <c:v>78.26608</c:v>
                </c:pt>
                <c:pt idx="663">
                  <c:v>78.0327</c:v>
                </c:pt>
                <c:pt idx="664">
                  <c:v>77.79967</c:v>
                </c:pt>
                <c:pt idx="665">
                  <c:v>77.56696</c:v>
                </c:pt>
                <c:pt idx="666">
                  <c:v>77.33459</c:v>
                </c:pt>
                <c:pt idx="667">
                  <c:v>77.10255999999998</c:v>
                </c:pt>
                <c:pt idx="668">
                  <c:v>76.87085999999998</c:v>
                </c:pt>
                <c:pt idx="669">
                  <c:v>76.63947999999998</c:v>
                </c:pt>
                <c:pt idx="670">
                  <c:v>76.40845</c:v>
                </c:pt>
                <c:pt idx="671">
                  <c:v>76.17774999999999</c:v>
                </c:pt>
                <c:pt idx="672">
                  <c:v>75.94738</c:v>
                </c:pt>
                <c:pt idx="673">
                  <c:v>75.71735</c:v>
                </c:pt>
                <c:pt idx="674">
                  <c:v>75.48764000000002</c:v>
                </c:pt>
                <c:pt idx="675">
                  <c:v>75.25827</c:v>
                </c:pt>
                <c:pt idx="676">
                  <c:v>75.02922</c:v>
                </c:pt>
                <c:pt idx="677">
                  <c:v>74.8005</c:v>
                </c:pt>
                <c:pt idx="678">
                  <c:v>74.57212</c:v>
                </c:pt>
                <c:pt idx="679">
                  <c:v>74.34406000000002</c:v>
                </c:pt>
                <c:pt idx="680">
                  <c:v>74.11633</c:v>
                </c:pt>
                <c:pt idx="681">
                  <c:v>73.88893</c:v>
                </c:pt>
                <c:pt idx="682">
                  <c:v>73.66185</c:v>
                </c:pt>
                <c:pt idx="683">
                  <c:v>73.4351</c:v>
                </c:pt>
                <c:pt idx="684">
                  <c:v>73.20869</c:v>
                </c:pt>
                <c:pt idx="685">
                  <c:v>72.98259</c:v>
                </c:pt>
                <c:pt idx="686">
                  <c:v>72.75683</c:v>
                </c:pt>
                <c:pt idx="687">
                  <c:v>72.53137</c:v>
                </c:pt>
                <c:pt idx="688">
                  <c:v>72.30625</c:v>
                </c:pt>
                <c:pt idx="689">
                  <c:v>72.08147</c:v>
                </c:pt>
                <c:pt idx="690">
                  <c:v>71.85698999999998</c:v>
                </c:pt>
                <c:pt idx="691">
                  <c:v>71.63283999999996</c:v>
                </c:pt>
                <c:pt idx="692">
                  <c:v>71.40901</c:v>
                </c:pt>
                <c:pt idx="693">
                  <c:v>71.18550999999998</c:v>
                </c:pt>
                <c:pt idx="694">
                  <c:v>70.96232</c:v>
                </c:pt>
                <c:pt idx="695">
                  <c:v>70.73946</c:v>
                </c:pt>
                <c:pt idx="696">
                  <c:v>70.51692000000002</c:v>
                </c:pt>
                <c:pt idx="697">
                  <c:v>70.29471</c:v>
                </c:pt>
                <c:pt idx="698">
                  <c:v>70.07280999999992</c:v>
                </c:pt>
                <c:pt idx="699">
                  <c:v>69.85122000000002</c:v>
                </c:pt>
                <c:pt idx="700">
                  <c:v>69.62996999999998</c:v>
                </c:pt>
                <c:pt idx="701">
                  <c:v>69.40902000000002</c:v>
                </c:pt>
                <c:pt idx="702">
                  <c:v>69.18838999999979</c:v>
                </c:pt>
                <c:pt idx="703">
                  <c:v>68.96809</c:v>
                </c:pt>
                <c:pt idx="704">
                  <c:v>68.74809</c:v>
                </c:pt>
                <c:pt idx="705">
                  <c:v>68.52841999999998</c:v>
                </c:pt>
                <c:pt idx="706">
                  <c:v>68.30907</c:v>
                </c:pt>
                <c:pt idx="707">
                  <c:v>68.09002</c:v>
                </c:pt>
                <c:pt idx="708">
                  <c:v>67.87130999999998</c:v>
                </c:pt>
                <c:pt idx="709">
                  <c:v>67.6528899999998</c:v>
                </c:pt>
                <c:pt idx="710">
                  <c:v>67.43479</c:v>
                </c:pt>
                <c:pt idx="711">
                  <c:v>67.21701000000022</c:v>
                </c:pt>
                <c:pt idx="712">
                  <c:v>66.99954</c:v>
                </c:pt>
                <c:pt idx="713">
                  <c:v>66.78237999999999</c:v>
                </c:pt>
                <c:pt idx="714">
                  <c:v>66.56554</c:v>
                </c:pt>
                <c:pt idx="715">
                  <c:v>66.34901</c:v>
                </c:pt>
                <c:pt idx="716">
                  <c:v>66.13279999999999</c:v>
                </c:pt>
                <c:pt idx="717">
                  <c:v>65.91689</c:v>
                </c:pt>
                <c:pt idx="718">
                  <c:v>65.70128</c:v>
                </c:pt>
                <c:pt idx="719">
                  <c:v>65.486</c:v>
                </c:pt>
                <c:pt idx="720">
                  <c:v>65.27102</c:v>
                </c:pt>
                <c:pt idx="721">
                  <c:v>65.05634999999998</c:v>
                </c:pt>
                <c:pt idx="722">
                  <c:v>64.84200000000001</c:v>
                </c:pt>
                <c:pt idx="723">
                  <c:v>64.62793999999998</c:v>
                </c:pt>
                <c:pt idx="724">
                  <c:v>64.4142000000003</c:v>
                </c:pt>
                <c:pt idx="725">
                  <c:v>64.20077</c:v>
                </c:pt>
                <c:pt idx="726">
                  <c:v>63.98764</c:v>
                </c:pt>
                <c:pt idx="727">
                  <c:v>63.77483</c:v>
                </c:pt>
                <c:pt idx="728">
                  <c:v>63.56231000000013</c:v>
                </c:pt>
                <c:pt idx="729">
                  <c:v>63.3501</c:v>
                </c:pt>
                <c:pt idx="730">
                  <c:v>63.13820000000001</c:v>
                </c:pt>
                <c:pt idx="731">
                  <c:v>62.9266</c:v>
                </c:pt>
                <c:pt idx="732">
                  <c:v>62.71531000000012</c:v>
                </c:pt>
                <c:pt idx="733">
                  <c:v>62.50433</c:v>
                </c:pt>
                <c:pt idx="734">
                  <c:v>62.29364</c:v>
                </c:pt>
                <c:pt idx="735">
                  <c:v>62.08325</c:v>
                </c:pt>
                <c:pt idx="736">
                  <c:v>61.87318</c:v>
                </c:pt>
                <c:pt idx="737">
                  <c:v>61.6634</c:v>
                </c:pt>
                <c:pt idx="738">
                  <c:v>61.45393</c:v>
                </c:pt>
                <c:pt idx="739">
                  <c:v>61.24475</c:v>
                </c:pt>
                <c:pt idx="740">
                  <c:v>61.03588000000001</c:v>
                </c:pt>
                <c:pt idx="741">
                  <c:v>60.82732</c:v>
                </c:pt>
                <c:pt idx="742">
                  <c:v>60.61904000000001</c:v>
                </c:pt>
                <c:pt idx="743">
                  <c:v>60.41107</c:v>
                </c:pt>
                <c:pt idx="744">
                  <c:v>60.2034</c:v>
                </c:pt>
                <c:pt idx="745">
                  <c:v>59.99603000000001</c:v>
                </c:pt>
                <c:pt idx="746">
                  <c:v>59.7889500000001</c:v>
                </c:pt>
                <c:pt idx="747">
                  <c:v>59.58218</c:v>
                </c:pt>
                <c:pt idx="748">
                  <c:v>59.3757</c:v>
                </c:pt>
                <c:pt idx="749">
                  <c:v>59.16953000000011</c:v>
                </c:pt>
                <c:pt idx="750">
                  <c:v>58.96364000000001</c:v>
                </c:pt>
                <c:pt idx="751">
                  <c:v>58.75805000000001</c:v>
                </c:pt>
                <c:pt idx="752">
                  <c:v>58.55276000000001</c:v>
                </c:pt>
                <c:pt idx="753">
                  <c:v>58.34777</c:v>
                </c:pt>
                <c:pt idx="754">
                  <c:v>58.14306000000001</c:v>
                </c:pt>
                <c:pt idx="755">
                  <c:v>57.93866000000001</c:v>
                </c:pt>
                <c:pt idx="756">
                  <c:v>57.73455000000001</c:v>
                </c:pt>
                <c:pt idx="757">
                  <c:v>57.53072</c:v>
                </c:pt>
                <c:pt idx="758">
                  <c:v>57.32721</c:v>
                </c:pt>
                <c:pt idx="759">
                  <c:v>57.1239700000001</c:v>
                </c:pt>
                <c:pt idx="760">
                  <c:v>56.92104</c:v>
                </c:pt>
                <c:pt idx="761">
                  <c:v>56.71839000000006</c:v>
                </c:pt>
                <c:pt idx="762">
                  <c:v>56.51603</c:v>
                </c:pt>
                <c:pt idx="763">
                  <c:v>56.31398</c:v>
                </c:pt>
                <c:pt idx="764">
                  <c:v>56.1122</c:v>
                </c:pt>
                <c:pt idx="765">
                  <c:v>55.91071</c:v>
                </c:pt>
                <c:pt idx="766">
                  <c:v>55.7095300000001</c:v>
                </c:pt>
                <c:pt idx="767">
                  <c:v>55.50862</c:v>
                </c:pt>
                <c:pt idx="768">
                  <c:v>55.308</c:v>
                </c:pt>
                <c:pt idx="769">
                  <c:v>55.10769</c:v>
                </c:pt>
                <c:pt idx="770">
                  <c:v>54.90765</c:v>
                </c:pt>
                <c:pt idx="771">
                  <c:v>54.7079</c:v>
                </c:pt>
                <c:pt idx="772">
                  <c:v>54.50844</c:v>
                </c:pt>
                <c:pt idx="773">
                  <c:v>54.30927</c:v>
                </c:pt>
                <c:pt idx="774">
                  <c:v>54.11039</c:v>
                </c:pt>
                <c:pt idx="775">
                  <c:v>53.91178</c:v>
                </c:pt>
                <c:pt idx="776">
                  <c:v>53.71346</c:v>
                </c:pt>
                <c:pt idx="777">
                  <c:v>53.51544000000001</c:v>
                </c:pt>
                <c:pt idx="778">
                  <c:v>53.31768999999989</c:v>
                </c:pt>
                <c:pt idx="779">
                  <c:v>53.12024</c:v>
                </c:pt>
                <c:pt idx="780">
                  <c:v>52.92306</c:v>
                </c:pt>
                <c:pt idx="781">
                  <c:v>52.72617000000013</c:v>
                </c:pt>
                <c:pt idx="782">
                  <c:v>52.5295700000001</c:v>
                </c:pt>
                <c:pt idx="783">
                  <c:v>52.33324</c:v>
                </c:pt>
                <c:pt idx="784">
                  <c:v>52.13719000000001</c:v>
                </c:pt>
                <c:pt idx="785">
                  <c:v>51.94144</c:v>
                </c:pt>
                <c:pt idx="786">
                  <c:v>51.74596000000001</c:v>
                </c:pt>
                <c:pt idx="787">
                  <c:v>51.55076</c:v>
                </c:pt>
                <c:pt idx="788">
                  <c:v>51.35585</c:v>
                </c:pt>
                <c:pt idx="789">
                  <c:v>51.16121000000001</c:v>
                </c:pt>
                <c:pt idx="790">
                  <c:v>50.96687</c:v>
                </c:pt>
                <c:pt idx="791">
                  <c:v>50.7727900000001</c:v>
                </c:pt>
                <c:pt idx="792">
                  <c:v>50.57899000000001</c:v>
                </c:pt>
                <c:pt idx="793">
                  <c:v>50.38548</c:v>
                </c:pt>
                <c:pt idx="794">
                  <c:v>50.19223000000011</c:v>
                </c:pt>
                <c:pt idx="795">
                  <c:v>49.99927</c:v>
                </c:pt>
                <c:pt idx="796">
                  <c:v>49.8066</c:v>
                </c:pt>
                <c:pt idx="797">
                  <c:v>49.61419</c:v>
                </c:pt>
                <c:pt idx="798">
                  <c:v>49.42206</c:v>
                </c:pt>
                <c:pt idx="799">
                  <c:v>49.2302100000001</c:v>
                </c:pt>
                <c:pt idx="800">
                  <c:v>49.03864</c:v>
                </c:pt>
                <c:pt idx="801">
                  <c:v>48.84734</c:v>
                </c:pt>
                <c:pt idx="802">
                  <c:v>48.65631000000001</c:v>
                </c:pt>
                <c:pt idx="803">
                  <c:v>48.46556000000001</c:v>
                </c:pt>
                <c:pt idx="804">
                  <c:v>48.27510000000011</c:v>
                </c:pt>
                <c:pt idx="805">
                  <c:v>48.0849</c:v>
                </c:pt>
                <c:pt idx="806">
                  <c:v>47.89497</c:v>
                </c:pt>
                <c:pt idx="807">
                  <c:v>47.7053200000001</c:v>
                </c:pt>
                <c:pt idx="808">
                  <c:v>47.51594</c:v>
                </c:pt>
                <c:pt idx="809">
                  <c:v>47.32682</c:v>
                </c:pt>
                <c:pt idx="810">
                  <c:v>47.13800000000001</c:v>
                </c:pt>
                <c:pt idx="811">
                  <c:v>46.94943</c:v>
                </c:pt>
                <c:pt idx="812">
                  <c:v>46.7611500000001</c:v>
                </c:pt>
                <c:pt idx="813">
                  <c:v>46.57312</c:v>
                </c:pt>
                <c:pt idx="814">
                  <c:v>46.38537</c:v>
                </c:pt>
                <c:pt idx="815">
                  <c:v>46.19790000000001</c:v>
                </c:pt>
                <c:pt idx="816">
                  <c:v>46.01068</c:v>
                </c:pt>
                <c:pt idx="817">
                  <c:v>45.82374</c:v>
                </c:pt>
                <c:pt idx="818">
                  <c:v>45.63708</c:v>
                </c:pt>
                <c:pt idx="819">
                  <c:v>45.45068</c:v>
                </c:pt>
                <c:pt idx="820">
                  <c:v>45.26454000000001</c:v>
                </c:pt>
                <c:pt idx="821">
                  <c:v>45.07868000000001</c:v>
                </c:pt>
                <c:pt idx="822">
                  <c:v>44.89308</c:v>
                </c:pt>
                <c:pt idx="823">
                  <c:v>44.70775000000001</c:v>
                </c:pt>
                <c:pt idx="824">
                  <c:v>44.52269000000001</c:v>
                </c:pt>
                <c:pt idx="825">
                  <c:v>44.33788</c:v>
                </c:pt>
                <c:pt idx="826">
                  <c:v>44.15336000000001</c:v>
                </c:pt>
                <c:pt idx="827">
                  <c:v>43.96909</c:v>
                </c:pt>
                <c:pt idx="828">
                  <c:v>43.78509000000001</c:v>
                </c:pt>
                <c:pt idx="829">
                  <c:v>43.60136</c:v>
                </c:pt>
                <c:pt idx="830">
                  <c:v>43.41788</c:v>
                </c:pt>
                <c:pt idx="831">
                  <c:v>43.23468</c:v>
                </c:pt>
                <c:pt idx="832">
                  <c:v>43.05173</c:v>
                </c:pt>
                <c:pt idx="833">
                  <c:v>42.86905</c:v>
                </c:pt>
                <c:pt idx="834">
                  <c:v>42.68664</c:v>
                </c:pt>
                <c:pt idx="835">
                  <c:v>42.50449</c:v>
                </c:pt>
                <c:pt idx="836">
                  <c:v>42.32259000000001</c:v>
                </c:pt>
                <c:pt idx="837">
                  <c:v>42.14096</c:v>
                </c:pt>
                <c:pt idx="838">
                  <c:v>41.95959</c:v>
                </c:pt>
                <c:pt idx="839">
                  <c:v>41.77848</c:v>
                </c:pt>
                <c:pt idx="840">
                  <c:v>41.59764000000001</c:v>
                </c:pt>
                <c:pt idx="841">
                  <c:v>41.41705</c:v>
                </c:pt>
                <c:pt idx="842">
                  <c:v>41.23673000000011</c:v>
                </c:pt>
                <c:pt idx="843">
                  <c:v>41.05666</c:v>
                </c:pt>
                <c:pt idx="844">
                  <c:v>40.87685</c:v>
                </c:pt>
                <c:pt idx="845">
                  <c:v>40.69731000000011</c:v>
                </c:pt>
                <c:pt idx="846">
                  <c:v>40.51802</c:v>
                </c:pt>
                <c:pt idx="847">
                  <c:v>40.33898000000001</c:v>
                </c:pt>
                <c:pt idx="848">
                  <c:v>40.16021000000006</c:v>
                </c:pt>
                <c:pt idx="849">
                  <c:v>39.98168999999994</c:v>
                </c:pt>
                <c:pt idx="850">
                  <c:v>39.80343</c:v>
                </c:pt>
                <c:pt idx="851">
                  <c:v>39.62543000000011</c:v>
                </c:pt>
                <c:pt idx="852">
                  <c:v>39.44768</c:v>
                </c:pt>
                <c:pt idx="853">
                  <c:v>39.2702</c:v>
                </c:pt>
                <c:pt idx="854">
                  <c:v>39.09296000000001</c:v>
                </c:pt>
                <c:pt idx="855">
                  <c:v>38.91597</c:v>
                </c:pt>
                <c:pt idx="856">
                  <c:v>38.73925000000001</c:v>
                </c:pt>
                <c:pt idx="857">
                  <c:v>38.56278000000001</c:v>
                </c:pt>
                <c:pt idx="858">
                  <c:v>38.38656</c:v>
                </c:pt>
                <c:pt idx="859">
                  <c:v>38.21060000000001</c:v>
                </c:pt>
                <c:pt idx="860">
                  <c:v>38.03489</c:v>
                </c:pt>
                <c:pt idx="861">
                  <c:v>37.85943</c:v>
                </c:pt>
                <c:pt idx="862">
                  <c:v>37.68423</c:v>
                </c:pt>
                <c:pt idx="863">
                  <c:v>37.50927</c:v>
                </c:pt>
                <c:pt idx="864">
                  <c:v>37.33458</c:v>
                </c:pt>
                <c:pt idx="865">
                  <c:v>37.16013000000012</c:v>
                </c:pt>
                <c:pt idx="866">
                  <c:v>36.98592</c:v>
                </c:pt>
                <c:pt idx="867">
                  <c:v>36.81198999999999</c:v>
                </c:pt>
                <c:pt idx="868">
                  <c:v>36.63828</c:v>
                </c:pt>
                <c:pt idx="869">
                  <c:v>36.46484</c:v>
                </c:pt>
                <c:pt idx="870">
                  <c:v>36.29165000000001</c:v>
                </c:pt>
                <c:pt idx="871">
                  <c:v>36.11869</c:v>
                </c:pt>
                <c:pt idx="872">
                  <c:v>35.94599</c:v>
                </c:pt>
                <c:pt idx="873">
                  <c:v>35.7735500000001</c:v>
                </c:pt>
                <c:pt idx="874">
                  <c:v>35.60134</c:v>
                </c:pt>
                <c:pt idx="875">
                  <c:v>35.42939000000001</c:v>
                </c:pt>
                <c:pt idx="876">
                  <c:v>35.25769</c:v>
                </c:pt>
                <c:pt idx="877">
                  <c:v>35.08622</c:v>
                </c:pt>
                <c:pt idx="878">
                  <c:v>34.91502000000001</c:v>
                </c:pt>
                <c:pt idx="879">
                  <c:v>34.74405</c:v>
                </c:pt>
                <c:pt idx="880">
                  <c:v>34.57333000000001</c:v>
                </c:pt>
                <c:pt idx="881">
                  <c:v>34.40286</c:v>
                </c:pt>
                <c:pt idx="882">
                  <c:v>34.23262000000001</c:v>
                </c:pt>
                <c:pt idx="883">
                  <c:v>34.06265000000001</c:v>
                </c:pt>
                <c:pt idx="884">
                  <c:v>33.8929100000001</c:v>
                </c:pt>
                <c:pt idx="885">
                  <c:v>33.72341000000011</c:v>
                </c:pt>
                <c:pt idx="886">
                  <c:v>33.55416</c:v>
                </c:pt>
                <c:pt idx="887">
                  <c:v>33.38515</c:v>
                </c:pt>
                <c:pt idx="888">
                  <c:v>33.21639000000001</c:v>
                </c:pt>
                <c:pt idx="889">
                  <c:v>33.04787</c:v>
                </c:pt>
                <c:pt idx="890">
                  <c:v>32.87959</c:v>
                </c:pt>
                <c:pt idx="891">
                  <c:v>32.71156000000001</c:v>
                </c:pt>
                <c:pt idx="892">
                  <c:v>32.54377</c:v>
                </c:pt>
                <c:pt idx="893">
                  <c:v>32.37621</c:v>
                </c:pt>
                <c:pt idx="894">
                  <c:v>32.20891000000013</c:v>
                </c:pt>
                <c:pt idx="895">
                  <c:v>32.04183</c:v>
                </c:pt>
                <c:pt idx="896">
                  <c:v>31.875</c:v>
                </c:pt>
                <c:pt idx="897">
                  <c:v>31.70841999999992</c:v>
                </c:pt>
                <c:pt idx="898">
                  <c:v>31.54205999999999</c:v>
                </c:pt>
                <c:pt idx="899">
                  <c:v>31.37595000000004</c:v>
                </c:pt>
                <c:pt idx="900">
                  <c:v>31.21009</c:v>
                </c:pt>
                <c:pt idx="901">
                  <c:v>31.04445</c:v>
                </c:pt>
                <c:pt idx="902">
                  <c:v>30.87906</c:v>
                </c:pt>
                <c:pt idx="903">
                  <c:v>30.71390999999999</c:v>
                </c:pt>
                <c:pt idx="904">
                  <c:v>30.54899</c:v>
                </c:pt>
                <c:pt idx="905">
                  <c:v>30.38430999999999</c:v>
                </c:pt>
                <c:pt idx="906">
                  <c:v>30.21987000000006</c:v>
                </c:pt>
                <c:pt idx="907">
                  <c:v>30.05566</c:v>
                </c:pt>
                <c:pt idx="908">
                  <c:v>29.89169</c:v>
                </c:pt>
                <c:pt idx="909">
                  <c:v>29.72795000000004</c:v>
                </c:pt>
                <c:pt idx="910">
                  <c:v>29.56445</c:v>
                </c:pt>
                <c:pt idx="911">
                  <c:v>29.40119999999999</c:v>
                </c:pt>
                <c:pt idx="912">
                  <c:v>29.23816</c:v>
                </c:pt>
                <c:pt idx="913">
                  <c:v>29.07536999999999</c:v>
                </c:pt>
                <c:pt idx="914">
                  <c:v>28.91282</c:v>
                </c:pt>
                <c:pt idx="915">
                  <c:v>28.75048999999999</c:v>
                </c:pt>
                <c:pt idx="916">
                  <c:v>28.58839999999992</c:v>
                </c:pt>
                <c:pt idx="917">
                  <c:v>28.4265399999999</c:v>
                </c:pt>
                <c:pt idx="918">
                  <c:v>28.26492</c:v>
                </c:pt>
                <c:pt idx="919">
                  <c:v>28.10352999999999</c:v>
                </c:pt>
                <c:pt idx="920">
                  <c:v>27.94236999999992</c:v>
                </c:pt>
                <c:pt idx="921">
                  <c:v>27.78143999999992</c:v>
                </c:pt>
                <c:pt idx="922">
                  <c:v>27.62073999999993</c:v>
                </c:pt>
                <c:pt idx="923">
                  <c:v>27.46027999999992</c:v>
                </c:pt>
                <c:pt idx="924">
                  <c:v>27.30003999999999</c:v>
                </c:pt>
                <c:pt idx="925">
                  <c:v>27.14003999999995</c:v>
                </c:pt>
                <c:pt idx="926">
                  <c:v>26.98026999999992</c:v>
                </c:pt>
                <c:pt idx="927">
                  <c:v>26.82072999999993</c:v>
                </c:pt>
                <c:pt idx="928">
                  <c:v>26.66142</c:v>
                </c:pt>
                <c:pt idx="929">
                  <c:v>26.50232999999992</c:v>
                </c:pt>
                <c:pt idx="930">
                  <c:v>26.34348</c:v>
                </c:pt>
                <c:pt idx="931">
                  <c:v>26.18485000000006</c:v>
                </c:pt>
                <c:pt idx="932">
                  <c:v>26.02645</c:v>
                </c:pt>
                <c:pt idx="933">
                  <c:v>25.86828999999993</c:v>
                </c:pt>
                <c:pt idx="934">
                  <c:v>25.71033999999995</c:v>
                </c:pt>
                <c:pt idx="935">
                  <c:v>25.55262999999992</c:v>
                </c:pt>
                <c:pt idx="936">
                  <c:v>25.39515</c:v>
                </c:pt>
                <c:pt idx="937">
                  <c:v>25.23788000000006</c:v>
                </c:pt>
                <c:pt idx="938">
                  <c:v>25.08085000000001</c:v>
                </c:pt>
                <c:pt idx="939">
                  <c:v>24.92404</c:v>
                </c:pt>
                <c:pt idx="940">
                  <c:v>24.76746</c:v>
                </c:pt>
                <c:pt idx="941">
                  <c:v>24.61110000000006</c:v>
                </c:pt>
                <c:pt idx="942">
                  <c:v>24.45497</c:v>
                </c:pt>
                <c:pt idx="943">
                  <c:v>24.29906</c:v>
                </c:pt>
                <c:pt idx="944">
                  <c:v>24.14338</c:v>
                </c:pt>
                <c:pt idx="945">
                  <c:v>23.98792999999995</c:v>
                </c:pt>
                <c:pt idx="946">
                  <c:v>23.83268999999999</c:v>
                </c:pt>
                <c:pt idx="947">
                  <c:v>23.67768</c:v>
                </c:pt>
                <c:pt idx="948">
                  <c:v>23.52289</c:v>
                </c:pt>
                <c:pt idx="949">
                  <c:v>23.36831999999992</c:v>
                </c:pt>
                <c:pt idx="950">
                  <c:v>23.21398</c:v>
                </c:pt>
                <c:pt idx="951">
                  <c:v>23.05987000000005</c:v>
                </c:pt>
                <c:pt idx="952">
                  <c:v>22.90597</c:v>
                </c:pt>
                <c:pt idx="953">
                  <c:v>22.75228999999995</c:v>
                </c:pt>
                <c:pt idx="954">
                  <c:v>22.59883</c:v>
                </c:pt>
                <c:pt idx="955">
                  <c:v>22.4455899999999</c:v>
                </c:pt>
                <c:pt idx="956">
                  <c:v>22.29258999999992</c:v>
                </c:pt>
                <c:pt idx="957">
                  <c:v>22.13980000000006</c:v>
                </c:pt>
                <c:pt idx="958">
                  <c:v>21.98721999999992</c:v>
                </c:pt>
                <c:pt idx="959">
                  <c:v>21.83486000000008</c:v>
                </c:pt>
                <c:pt idx="960">
                  <c:v>21.68271999999992</c:v>
                </c:pt>
                <c:pt idx="961">
                  <c:v>21.53079999999999</c:v>
                </c:pt>
                <c:pt idx="962">
                  <c:v>21.37912</c:v>
                </c:pt>
                <c:pt idx="963">
                  <c:v>21.22763999999992</c:v>
                </c:pt>
                <c:pt idx="964">
                  <c:v>21.07638</c:v>
                </c:pt>
                <c:pt idx="965">
                  <c:v>20.9253299999999</c:v>
                </c:pt>
                <c:pt idx="966">
                  <c:v>20.7745</c:v>
                </c:pt>
                <c:pt idx="967">
                  <c:v>20.62391</c:v>
                </c:pt>
                <c:pt idx="968">
                  <c:v>20.47350999999992</c:v>
                </c:pt>
                <c:pt idx="969">
                  <c:v>20.32332999999995</c:v>
                </c:pt>
                <c:pt idx="970">
                  <c:v>20.17336999999999</c:v>
                </c:pt>
                <c:pt idx="971">
                  <c:v>20.02362999999992</c:v>
                </c:pt>
                <c:pt idx="972">
                  <c:v>19.87411000000001</c:v>
                </c:pt>
                <c:pt idx="973">
                  <c:v>19.72479999999994</c:v>
                </c:pt>
                <c:pt idx="974">
                  <c:v>19.57569999999993</c:v>
                </c:pt>
                <c:pt idx="975">
                  <c:v>19.42681</c:v>
                </c:pt>
                <c:pt idx="976">
                  <c:v>19.27813999999993</c:v>
                </c:pt>
                <c:pt idx="977">
                  <c:v>19.12968</c:v>
                </c:pt>
                <c:pt idx="978">
                  <c:v>18.98145999999994</c:v>
                </c:pt>
                <c:pt idx="979">
                  <c:v>18.83343</c:v>
                </c:pt>
                <c:pt idx="980">
                  <c:v>18.68560999999993</c:v>
                </c:pt>
                <c:pt idx="981">
                  <c:v>18.53801</c:v>
                </c:pt>
                <c:pt idx="982">
                  <c:v>18.39061999999994</c:v>
                </c:pt>
                <c:pt idx="983">
                  <c:v>18.2434499999999</c:v>
                </c:pt>
                <c:pt idx="984">
                  <c:v>18.09648999999999</c:v>
                </c:pt>
                <c:pt idx="985">
                  <c:v>17.9497299999999</c:v>
                </c:pt>
                <c:pt idx="986">
                  <c:v>17.80318</c:v>
                </c:pt>
                <c:pt idx="987">
                  <c:v>17.65685</c:v>
                </c:pt>
                <c:pt idx="988">
                  <c:v>17.51072999999995</c:v>
                </c:pt>
                <c:pt idx="989">
                  <c:v>17.36483</c:v>
                </c:pt>
                <c:pt idx="990">
                  <c:v>17.21913</c:v>
                </c:pt>
                <c:pt idx="991">
                  <c:v>17.07363999999993</c:v>
                </c:pt>
                <c:pt idx="992">
                  <c:v>16.92834999999988</c:v>
                </c:pt>
                <c:pt idx="993">
                  <c:v>16.78327999999993</c:v>
                </c:pt>
                <c:pt idx="994">
                  <c:v>16.63843</c:v>
                </c:pt>
                <c:pt idx="995">
                  <c:v>16.49376999999993</c:v>
                </c:pt>
                <c:pt idx="996">
                  <c:v>16.34932999999994</c:v>
                </c:pt>
                <c:pt idx="997">
                  <c:v>16.20508999999994</c:v>
                </c:pt>
                <c:pt idx="998">
                  <c:v>16.06105000000001</c:v>
                </c:pt>
                <c:pt idx="999">
                  <c:v>15.91723</c:v>
                </c:pt>
              </c:numCache>
            </c:numRef>
          </c:yVal>
          <c:smooth val="1"/>
        </c:ser>
        <c:ser>
          <c:idx val="3"/>
          <c:order val="2"/>
          <c:tx>
            <c:v>71B pH 3.5_20 SO2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0.0340340300000001</c:v>
                </c:pt>
                <c:pt idx="3">
                  <c:v>0.0510510499999999</c:v>
                </c:pt>
                <c:pt idx="4">
                  <c:v>0.0680680600000002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0.340340300000001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0.442442400000001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0.595595500000001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0.680680600000002</c:v>
                </c:pt>
                <c:pt idx="41">
                  <c:v>0.697697600000003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0.884884800000001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1.701701999999999</c:v>
                </c:pt>
                <c:pt idx="101">
                  <c:v>1.718719</c:v>
                </c:pt>
                <c:pt idx="102">
                  <c:v>1.735735999999999</c:v>
                </c:pt>
                <c:pt idx="103">
                  <c:v>1.752753000000002</c:v>
                </c:pt>
                <c:pt idx="104">
                  <c:v>1.769769999999999</c:v>
                </c:pt>
                <c:pt idx="105">
                  <c:v>1.786787000000004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1.905905999999997</c:v>
                </c:pt>
                <c:pt idx="113">
                  <c:v>1.922922999999998</c:v>
                </c:pt>
                <c:pt idx="114">
                  <c:v>1.939939999999996</c:v>
                </c:pt>
                <c:pt idx="115">
                  <c:v>1.956957000000001</c:v>
                </c:pt>
                <c:pt idx="116">
                  <c:v>1.973973999999997</c:v>
                </c:pt>
                <c:pt idx="117">
                  <c:v>1.990990999999998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Sheet1!$I$2:$I$1001</c:f>
              <c:numCache>
                <c:formatCode>General</c:formatCode>
                <c:ptCount val="1000"/>
                <c:pt idx="0">
                  <c:v>199.9961</c:v>
                </c:pt>
                <c:pt idx="1">
                  <c:v>199.996</c:v>
                </c:pt>
                <c:pt idx="2">
                  <c:v>199.9958</c:v>
                </c:pt>
                <c:pt idx="3">
                  <c:v>199.9957</c:v>
                </c:pt>
                <c:pt idx="4">
                  <c:v>199.9955</c:v>
                </c:pt>
                <c:pt idx="5">
                  <c:v>199.9953</c:v>
                </c:pt>
                <c:pt idx="6">
                  <c:v>199.9951</c:v>
                </c:pt>
                <c:pt idx="7">
                  <c:v>199.9949</c:v>
                </c:pt>
                <c:pt idx="8">
                  <c:v>199.9947</c:v>
                </c:pt>
                <c:pt idx="9">
                  <c:v>199.9945</c:v>
                </c:pt>
                <c:pt idx="10">
                  <c:v>199.9943</c:v>
                </c:pt>
                <c:pt idx="11">
                  <c:v>199.994</c:v>
                </c:pt>
                <c:pt idx="12">
                  <c:v>199.9938</c:v>
                </c:pt>
                <c:pt idx="13">
                  <c:v>199.9936</c:v>
                </c:pt>
                <c:pt idx="14">
                  <c:v>199.9933</c:v>
                </c:pt>
                <c:pt idx="15">
                  <c:v>199.993</c:v>
                </c:pt>
                <c:pt idx="16">
                  <c:v>199.9928000000001</c:v>
                </c:pt>
                <c:pt idx="17">
                  <c:v>199.9925</c:v>
                </c:pt>
                <c:pt idx="18">
                  <c:v>199.9922000000004</c:v>
                </c:pt>
                <c:pt idx="19">
                  <c:v>199.9919</c:v>
                </c:pt>
                <c:pt idx="20">
                  <c:v>199.9915</c:v>
                </c:pt>
                <c:pt idx="21">
                  <c:v>199.9912000000004</c:v>
                </c:pt>
                <c:pt idx="22">
                  <c:v>199.9908</c:v>
                </c:pt>
                <c:pt idx="23">
                  <c:v>199.9905</c:v>
                </c:pt>
                <c:pt idx="24">
                  <c:v>199.9901</c:v>
                </c:pt>
                <c:pt idx="25">
                  <c:v>199.9897</c:v>
                </c:pt>
                <c:pt idx="26">
                  <c:v>199.9893</c:v>
                </c:pt>
                <c:pt idx="27">
                  <c:v>199.9889000000004</c:v>
                </c:pt>
                <c:pt idx="28">
                  <c:v>199.9884000000005</c:v>
                </c:pt>
                <c:pt idx="29">
                  <c:v>199.9879000000004</c:v>
                </c:pt>
                <c:pt idx="30">
                  <c:v>199.9875</c:v>
                </c:pt>
                <c:pt idx="31">
                  <c:v>199.9870000000004</c:v>
                </c:pt>
                <c:pt idx="32">
                  <c:v>199.9865</c:v>
                </c:pt>
                <c:pt idx="33">
                  <c:v>199.9859</c:v>
                </c:pt>
                <c:pt idx="34">
                  <c:v>199.9853000000004</c:v>
                </c:pt>
                <c:pt idx="35">
                  <c:v>199.9848</c:v>
                </c:pt>
                <c:pt idx="36">
                  <c:v>199.9841</c:v>
                </c:pt>
                <c:pt idx="37">
                  <c:v>199.9835</c:v>
                </c:pt>
                <c:pt idx="38">
                  <c:v>199.9828000000004</c:v>
                </c:pt>
                <c:pt idx="39">
                  <c:v>199.9822000000005</c:v>
                </c:pt>
                <c:pt idx="40">
                  <c:v>199.9815</c:v>
                </c:pt>
                <c:pt idx="41">
                  <c:v>199.9807</c:v>
                </c:pt>
                <c:pt idx="42">
                  <c:v>199.9799</c:v>
                </c:pt>
                <c:pt idx="43">
                  <c:v>199.9792</c:v>
                </c:pt>
                <c:pt idx="44">
                  <c:v>199.9783000000003</c:v>
                </c:pt>
                <c:pt idx="45">
                  <c:v>199.9774000000001</c:v>
                </c:pt>
                <c:pt idx="46">
                  <c:v>199.9765</c:v>
                </c:pt>
                <c:pt idx="47">
                  <c:v>199.9756</c:v>
                </c:pt>
                <c:pt idx="48">
                  <c:v>199.9746</c:v>
                </c:pt>
                <c:pt idx="49">
                  <c:v>199.9736</c:v>
                </c:pt>
                <c:pt idx="50">
                  <c:v>199.9726</c:v>
                </c:pt>
                <c:pt idx="51">
                  <c:v>199.9715</c:v>
                </c:pt>
                <c:pt idx="52">
                  <c:v>199.9704</c:v>
                </c:pt>
                <c:pt idx="53">
                  <c:v>199.9692</c:v>
                </c:pt>
                <c:pt idx="54">
                  <c:v>199.9679</c:v>
                </c:pt>
                <c:pt idx="55">
                  <c:v>199.9667</c:v>
                </c:pt>
                <c:pt idx="56">
                  <c:v>199.9653</c:v>
                </c:pt>
                <c:pt idx="57">
                  <c:v>199.9639</c:v>
                </c:pt>
                <c:pt idx="58">
                  <c:v>199.9625</c:v>
                </c:pt>
                <c:pt idx="59">
                  <c:v>199.961</c:v>
                </c:pt>
                <c:pt idx="60">
                  <c:v>199.9595</c:v>
                </c:pt>
                <c:pt idx="61">
                  <c:v>199.9578000000004</c:v>
                </c:pt>
                <c:pt idx="62">
                  <c:v>199.9562000000004</c:v>
                </c:pt>
                <c:pt idx="63">
                  <c:v>199.9544000000004</c:v>
                </c:pt>
                <c:pt idx="64">
                  <c:v>199.9526000000001</c:v>
                </c:pt>
                <c:pt idx="65">
                  <c:v>199.9507</c:v>
                </c:pt>
                <c:pt idx="66">
                  <c:v>199.9487</c:v>
                </c:pt>
                <c:pt idx="67">
                  <c:v>199.9467</c:v>
                </c:pt>
                <c:pt idx="68">
                  <c:v>199.9446</c:v>
                </c:pt>
                <c:pt idx="69">
                  <c:v>199.9424000000004</c:v>
                </c:pt>
                <c:pt idx="70">
                  <c:v>199.9401</c:v>
                </c:pt>
                <c:pt idx="71">
                  <c:v>199.9377</c:v>
                </c:pt>
                <c:pt idx="72">
                  <c:v>199.9352</c:v>
                </c:pt>
                <c:pt idx="73">
                  <c:v>199.9326</c:v>
                </c:pt>
                <c:pt idx="74">
                  <c:v>199.9299</c:v>
                </c:pt>
                <c:pt idx="75">
                  <c:v>199.9272000000004</c:v>
                </c:pt>
                <c:pt idx="76">
                  <c:v>199.9243</c:v>
                </c:pt>
                <c:pt idx="77">
                  <c:v>199.9212000000004</c:v>
                </c:pt>
                <c:pt idx="78">
                  <c:v>199.9181</c:v>
                </c:pt>
                <c:pt idx="79">
                  <c:v>199.9149</c:v>
                </c:pt>
                <c:pt idx="80">
                  <c:v>199.9115</c:v>
                </c:pt>
                <c:pt idx="81">
                  <c:v>199.9079</c:v>
                </c:pt>
                <c:pt idx="82">
                  <c:v>199.9043</c:v>
                </c:pt>
                <c:pt idx="83">
                  <c:v>199.9005</c:v>
                </c:pt>
                <c:pt idx="84">
                  <c:v>199.8965</c:v>
                </c:pt>
                <c:pt idx="85">
                  <c:v>199.8924000000005</c:v>
                </c:pt>
                <c:pt idx="86">
                  <c:v>199.8881000000005</c:v>
                </c:pt>
                <c:pt idx="87">
                  <c:v>199.8837</c:v>
                </c:pt>
                <c:pt idx="88">
                  <c:v>199.8791</c:v>
                </c:pt>
                <c:pt idx="89">
                  <c:v>199.8743</c:v>
                </c:pt>
                <c:pt idx="90">
                  <c:v>199.8693</c:v>
                </c:pt>
                <c:pt idx="91">
                  <c:v>199.8641</c:v>
                </c:pt>
                <c:pt idx="92">
                  <c:v>199.8587000000004</c:v>
                </c:pt>
                <c:pt idx="93">
                  <c:v>199.8531</c:v>
                </c:pt>
                <c:pt idx="94">
                  <c:v>199.8473000000003</c:v>
                </c:pt>
                <c:pt idx="95">
                  <c:v>199.8412</c:v>
                </c:pt>
                <c:pt idx="96">
                  <c:v>199.835</c:v>
                </c:pt>
                <c:pt idx="97">
                  <c:v>199.8284000000006</c:v>
                </c:pt>
                <c:pt idx="98">
                  <c:v>199.8216000000001</c:v>
                </c:pt>
                <c:pt idx="99">
                  <c:v>199.8146</c:v>
                </c:pt>
                <c:pt idx="100">
                  <c:v>199.8073000000004</c:v>
                </c:pt>
                <c:pt idx="101">
                  <c:v>199.7995999999996</c:v>
                </c:pt>
                <c:pt idx="102">
                  <c:v>199.7917</c:v>
                </c:pt>
                <c:pt idx="103">
                  <c:v>199.7835</c:v>
                </c:pt>
                <c:pt idx="104">
                  <c:v>199.7748999999999</c:v>
                </c:pt>
                <c:pt idx="105">
                  <c:v>199.7661</c:v>
                </c:pt>
                <c:pt idx="106">
                  <c:v>199.7568</c:v>
                </c:pt>
                <c:pt idx="107">
                  <c:v>199.7473</c:v>
                </c:pt>
                <c:pt idx="108">
                  <c:v>199.7373</c:v>
                </c:pt>
                <c:pt idx="109">
                  <c:v>199.7269</c:v>
                </c:pt>
                <c:pt idx="110">
                  <c:v>199.7162</c:v>
                </c:pt>
                <c:pt idx="111">
                  <c:v>199.705</c:v>
                </c:pt>
                <c:pt idx="112">
                  <c:v>199.6935</c:v>
                </c:pt>
                <c:pt idx="113">
                  <c:v>199.6814000000004</c:v>
                </c:pt>
                <c:pt idx="114">
                  <c:v>199.6689</c:v>
                </c:pt>
                <c:pt idx="115">
                  <c:v>199.6559</c:v>
                </c:pt>
                <c:pt idx="116">
                  <c:v>199.6424</c:v>
                </c:pt>
                <c:pt idx="117">
                  <c:v>199.6284000000004</c:v>
                </c:pt>
                <c:pt idx="118">
                  <c:v>199.6138999999999</c:v>
                </c:pt>
                <c:pt idx="119">
                  <c:v>199.5988</c:v>
                </c:pt>
                <c:pt idx="120">
                  <c:v>199.5831</c:v>
                </c:pt>
                <c:pt idx="121">
                  <c:v>199.5668</c:v>
                </c:pt>
                <c:pt idx="122">
                  <c:v>199.55</c:v>
                </c:pt>
                <c:pt idx="123">
                  <c:v>199.5324000000004</c:v>
                </c:pt>
                <c:pt idx="124">
                  <c:v>199.5142</c:v>
                </c:pt>
                <c:pt idx="125">
                  <c:v>199.4953</c:v>
                </c:pt>
                <c:pt idx="126">
                  <c:v>199.4757</c:v>
                </c:pt>
                <c:pt idx="127">
                  <c:v>199.4554000000004</c:v>
                </c:pt>
                <c:pt idx="128">
                  <c:v>199.4343</c:v>
                </c:pt>
                <c:pt idx="129">
                  <c:v>199.4124000000004</c:v>
                </c:pt>
                <c:pt idx="130">
                  <c:v>199.3897</c:v>
                </c:pt>
                <c:pt idx="131">
                  <c:v>199.3661000000001</c:v>
                </c:pt>
                <c:pt idx="132">
                  <c:v>199.3417</c:v>
                </c:pt>
                <c:pt idx="133">
                  <c:v>199.3163</c:v>
                </c:pt>
                <c:pt idx="134">
                  <c:v>199.29</c:v>
                </c:pt>
                <c:pt idx="135">
                  <c:v>199.2628</c:v>
                </c:pt>
                <c:pt idx="136">
                  <c:v>199.2345</c:v>
                </c:pt>
                <c:pt idx="137">
                  <c:v>199.2052</c:v>
                </c:pt>
                <c:pt idx="138">
                  <c:v>199.1748</c:v>
                </c:pt>
                <c:pt idx="139">
                  <c:v>199.1433</c:v>
                </c:pt>
                <c:pt idx="140">
                  <c:v>199.1107</c:v>
                </c:pt>
                <c:pt idx="141">
                  <c:v>199.0769</c:v>
                </c:pt>
                <c:pt idx="142">
                  <c:v>199.0419</c:v>
                </c:pt>
                <c:pt idx="143">
                  <c:v>199.0056</c:v>
                </c:pt>
                <c:pt idx="144">
                  <c:v>198.9680000000001</c:v>
                </c:pt>
                <c:pt idx="145">
                  <c:v>198.9291</c:v>
                </c:pt>
                <c:pt idx="146">
                  <c:v>198.8888000000005</c:v>
                </c:pt>
                <c:pt idx="147">
                  <c:v>198.847</c:v>
                </c:pt>
                <c:pt idx="148">
                  <c:v>198.8038</c:v>
                </c:pt>
                <c:pt idx="149">
                  <c:v>198.7591</c:v>
                </c:pt>
                <c:pt idx="150">
                  <c:v>198.7129</c:v>
                </c:pt>
                <c:pt idx="151">
                  <c:v>198.665</c:v>
                </c:pt>
                <c:pt idx="152">
                  <c:v>198.6155</c:v>
                </c:pt>
                <c:pt idx="153">
                  <c:v>198.5643</c:v>
                </c:pt>
                <c:pt idx="154">
                  <c:v>198.5114</c:v>
                </c:pt>
                <c:pt idx="155">
                  <c:v>198.4566</c:v>
                </c:pt>
                <c:pt idx="156">
                  <c:v>198.4</c:v>
                </c:pt>
                <c:pt idx="157">
                  <c:v>198.3415</c:v>
                </c:pt>
                <c:pt idx="158">
                  <c:v>198.2811</c:v>
                </c:pt>
                <c:pt idx="159">
                  <c:v>198.2187</c:v>
                </c:pt>
                <c:pt idx="160">
                  <c:v>198.1542</c:v>
                </c:pt>
                <c:pt idx="161">
                  <c:v>198.0877</c:v>
                </c:pt>
                <c:pt idx="162">
                  <c:v>198.019</c:v>
                </c:pt>
                <c:pt idx="163">
                  <c:v>197.9481</c:v>
                </c:pt>
                <c:pt idx="164">
                  <c:v>197.8749</c:v>
                </c:pt>
                <c:pt idx="165">
                  <c:v>197.7994</c:v>
                </c:pt>
                <c:pt idx="166">
                  <c:v>197.7216</c:v>
                </c:pt>
                <c:pt idx="167">
                  <c:v>197.6413</c:v>
                </c:pt>
                <c:pt idx="168">
                  <c:v>197.5586</c:v>
                </c:pt>
                <c:pt idx="169">
                  <c:v>197.4734</c:v>
                </c:pt>
                <c:pt idx="170">
                  <c:v>197.3856</c:v>
                </c:pt>
                <c:pt idx="171">
                  <c:v>197.2952</c:v>
                </c:pt>
                <c:pt idx="172">
                  <c:v>197.2021</c:v>
                </c:pt>
                <c:pt idx="173">
                  <c:v>197.1063</c:v>
                </c:pt>
                <c:pt idx="174">
                  <c:v>197.0077</c:v>
                </c:pt>
                <c:pt idx="175">
                  <c:v>196.9063</c:v>
                </c:pt>
                <c:pt idx="176">
                  <c:v>196.8020000000004</c:v>
                </c:pt>
                <c:pt idx="177">
                  <c:v>196.6949</c:v>
                </c:pt>
                <c:pt idx="178">
                  <c:v>196.5847</c:v>
                </c:pt>
                <c:pt idx="179">
                  <c:v>196.4716</c:v>
                </c:pt>
                <c:pt idx="180">
                  <c:v>196.3554000000005</c:v>
                </c:pt>
                <c:pt idx="181">
                  <c:v>196.2361</c:v>
                </c:pt>
                <c:pt idx="182">
                  <c:v>196.1136999999996</c:v>
                </c:pt>
                <c:pt idx="183">
                  <c:v>195.9881000000005</c:v>
                </c:pt>
                <c:pt idx="184">
                  <c:v>195.8593000000003</c:v>
                </c:pt>
                <c:pt idx="185">
                  <c:v>195.7273</c:v>
                </c:pt>
                <c:pt idx="186">
                  <c:v>195.592</c:v>
                </c:pt>
                <c:pt idx="187">
                  <c:v>195.4534</c:v>
                </c:pt>
                <c:pt idx="188">
                  <c:v>195.3116</c:v>
                </c:pt>
                <c:pt idx="189">
                  <c:v>195.1663</c:v>
                </c:pt>
                <c:pt idx="190">
                  <c:v>195.0177</c:v>
                </c:pt>
                <c:pt idx="191">
                  <c:v>194.8657</c:v>
                </c:pt>
                <c:pt idx="192">
                  <c:v>194.7102</c:v>
                </c:pt>
                <c:pt idx="193">
                  <c:v>194.5514000000004</c:v>
                </c:pt>
                <c:pt idx="194">
                  <c:v>194.3891</c:v>
                </c:pt>
                <c:pt idx="195">
                  <c:v>194.2233</c:v>
                </c:pt>
                <c:pt idx="196">
                  <c:v>194.0541</c:v>
                </c:pt>
                <c:pt idx="197">
                  <c:v>193.8815000000001</c:v>
                </c:pt>
                <c:pt idx="198">
                  <c:v>193.7054</c:v>
                </c:pt>
                <c:pt idx="199">
                  <c:v>193.5258</c:v>
                </c:pt>
                <c:pt idx="200">
                  <c:v>193.3428</c:v>
                </c:pt>
                <c:pt idx="201">
                  <c:v>193.1563</c:v>
                </c:pt>
                <c:pt idx="202">
                  <c:v>192.9664000000004</c:v>
                </c:pt>
                <c:pt idx="203">
                  <c:v>192.7730999999997</c:v>
                </c:pt>
                <c:pt idx="204">
                  <c:v>192.5763</c:v>
                </c:pt>
                <c:pt idx="205">
                  <c:v>192.3762</c:v>
                </c:pt>
                <c:pt idx="206">
                  <c:v>192.1727</c:v>
                </c:pt>
                <c:pt idx="207">
                  <c:v>191.9659</c:v>
                </c:pt>
                <c:pt idx="208">
                  <c:v>191.7557</c:v>
                </c:pt>
                <c:pt idx="209">
                  <c:v>191.5423</c:v>
                </c:pt>
                <c:pt idx="210">
                  <c:v>191.3255</c:v>
                </c:pt>
                <c:pt idx="211">
                  <c:v>191.1056</c:v>
                </c:pt>
                <c:pt idx="212">
                  <c:v>190.8825000000004</c:v>
                </c:pt>
                <c:pt idx="213">
                  <c:v>190.6562</c:v>
                </c:pt>
                <c:pt idx="214">
                  <c:v>190.4269000000001</c:v>
                </c:pt>
                <c:pt idx="215">
                  <c:v>190.1944</c:v>
                </c:pt>
                <c:pt idx="216">
                  <c:v>189.959</c:v>
                </c:pt>
                <c:pt idx="217">
                  <c:v>189.7205</c:v>
                </c:pt>
                <c:pt idx="218">
                  <c:v>189.4792</c:v>
                </c:pt>
                <c:pt idx="219">
                  <c:v>189.2349</c:v>
                </c:pt>
                <c:pt idx="220">
                  <c:v>188.9878000000004</c:v>
                </c:pt>
                <c:pt idx="221">
                  <c:v>188.738</c:v>
                </c:pt>
                <c:pt idx="222">
                  <c:v>188.4854000000004</c:v>
                </c:pt>
                <c:pt idx="223">
                  <c:v>188.2302</c:v>
                </c:pt>
                <c:pt idx="224">
                  <c:v>187.9723000000003</c:v>
                </c:pt>
                <c:pt idx="225">
                  <c:v>187.7119</c:v>
                </c:pt>
                <c:pt idx="226">
                  <c:v>187.4489</c:v>
                </c:pt>
                <c:pt idx="227">
                  <c:v>187.1836</c:v>
                </c:pt>
                <c:pt idx="228">
                  <c:v>186.9158</c:v>
                </c:pt>
                <c:pt idx="229">
                  <c:v>186.6457</c:v>
                </c:pt>
                <c:pt idx="230">
                  <c:v>186.3734</c:v>
                </c:pt>
                <c:pt idx="231">
                  <c:v>186.0988</c:v>
                </c:pt>
                <c:pt idx="232">
                  <c:v>185.8221000000005</c:v>
                </c:pt>
                <c:pt idx="233">
                  <c:v>185.5433</c:v>
                </c:pt>
                <c:pt idx="234">
                  <c:v>185.2624</c:v>
                </c:pt>
                <c:pt idx="235">
                  <c:v>184.9796</c:v>
                </c:pt>
                <c:pt idx="236">
                  <c:v>184.6948</c:v>
                </c:pt>
                <c:pt idx="237">
                  <c:v>184.4082000000004</c:v>
                </c:pt>
                <c:pt idx="238">
                  <c:v>184.1197999999996</c:v>
                </c:pt>
                <c:pt idx="239">
                  <c:v>183.8296</c:v>
                </c:pt>
                <c:pt idx="240">
                  <c:v>183.5378</c:v>
                </c:pt>
                <c:pt idx="241">
                  <c:v>183.2443</c:v>
                </c:pt>
                <c:pt idx="242">
                  <c:v>182.9492</c:v>
                </c:pt>
                <c:pt idx="243">
                  <c:v>182.6526</c:v>
                </c:pt>
                <c:pt idx="244">
                  <c:v>182.3546</c:v>
                </c:pt>
                <c:pt idx="245">
                  <c:v>182.0551</c:v>
                </c:pt>
                <c:pt idx="246">
                  <c:v>181.7542</c:v>
                </c:pt>
                <c:pt idx="247">
                  <c:v>181.4520000000004</c:v>
                </c:pt>
                <c:pt idx="248">
                  <c:v>181.1486</c:v>
                </c:pt>
                <c:pt idx="249">
                  <c:v>180.844</c:v>
                </c:pt>
                <c:pt idx="250">
                  <c:v>180.5381</c:v>
                </c:pt>
                <c:pt idx="251">
                  <c:v>180.2312</c:v>
                </c:pt>
                <c:pt idx="252">
                  <c:v>179.9232</c:v>
                </c:pt>
                <c:pt idx="253">
                  <c:v>179.6142</c:v>
                </c:pt>
                <c:pt idx="254">
                  <c:v>179.3042</c:v>
                </c:pt>
                <c:pt idx="255">
                  <c:v>178.9932</c:v>
                </c:pt>
                <c:pt idx="256">
                  <c:v>178.6813000000004</c:v>
                </c:pt>
                <c:pt idx="257">
                  <c:v>178.3686</c:v>
                </c:pt>
                <c:pt idx="258">
                  <c:v>178.0551</c:v>
                </c:pt>
                <c:pt idx="259">
                  <c:v>177.7408</c:v>
                </c:pt>
                <c:pt idx="260">
                  <c:v>177.4258</c:v>
                </c:pt>
                <c:pt idx="261">
                  <c:v>177.11</c:v>
                </c:pt>
                <c:pt idx="262">
                  <c:v>176.7935999999996</c:v>
                </c:pt>
                <c:pt idx="263">
                  <c:v>176.4766</c:v>
                </c:pt>
                <c:pt idx="264">
                  <c:v>176.159</c:v>
                </c:pt>
                <c:pt idx="265">
                  <c:v>175.8408</c:v>
                </c:pt>
                <c:pt idx="266">
                  <c:v>175.5221000000004</c:v>
                </c:pt>
                <c:pt idx="267">
                  <c:v>175.2029</c:v>
                </c:pt>
                <c:pt idx="268">
                  <c:v>174.8833000000004</c:v>
                </c:pt>
                <c:pt idx="269">
                  <c:v>174.5632</c:v>
                </c:pt>
                <c:pt idx="270">
                  <c:v>174.2427</c:v>
                </c:pt>
                <c:pt idx="271">
                  <c:v>173.9218000000003</c:v>
                </c:pt>
                <c:pt idx="272">
                  <c:v>173.6006</c:v>
                </c:pt>
                <c:pt idx="273">
                  <c:v>173.2790999999997</c:v>
                </c:pt>
                <c:pt idx="274">
                  <c:v>172.9572000000004</c:v>
                </c:pt>
                <c:pt idx="275">
                  <c:v>172.6351</c:v>
                </c:pt>
                <c:pt idx="276">
                  <c:v>172.3127</c:v>
                </c:pt>
                <c:pt idx="277">
                  <c:v>171.9901</c:v>
                </c:pt>
                <c:pt idx="278">
                  <c:v>171.6673</c:v>
                </c:pt>
                <c:pt idx="279">
                  <c:v>171.3443</c:v>
                </c:pt>
                <c:pt idx="280">
                  <c:v>171.0212000000004</c:v>
                </c:pt>
                <c:pt idx="281">
                  <c:v>170.6979</c:v>
                </c:pt>
                <c:pt idx="282">
                  <c:v>170.3745</c:v>
                </c:pt>
                <c:pt idx="283">
                  <c:v>170.051</c:v>
                </c:pt>
                <c:pt idx="284">
                  <c:v>169.7274000000001</c:v>
                </c:pt>
                <c:pt idx="285">
                  <c:v>169.4037</c:v>
                </c:pt>
                <c:pt idx="286">
                  <c:v>169.08</c:v>
                </c:pt>
                <c:pt idx="287">
                  <c:v>168.7562</c:v>
                </c:pt>
                <c:pt idx="288">
                  <c:v>168.4324000000004</c:v>
                </c:pt>
                <c:pt idx="289">
                  <c:v>168.1086</c:v>
                </c:pt>
                <c:pt idx="290">
                  <c:v>167.7849</c:v>
                </c:pt>
                <c:pt idx="291">
                  <c:v>167.4611</c:v>
                </c:pt>
                <c:pt idx="292">
                  <c:v>167.1374</c:v>
                </c:pt>
                <c:pt idx="293">
                  <c:v>166.8137</c:v>
                </c:pt>
                <c:pt idx="294">
                  <c:v>166.4901</c:v>
                </c:pt>
                <c:pt idx="295">
                  <c:v>166.1666</c:v>
                </c:pt>
                <c:pt idx="296">
                  <c:v>165.8432</c:v>
                </c:pt>
                <c:pt idx="297">
                  <c:v>165.5198</c:v>
                </c:pt>
                <c:pt idx="298">
                  <c:v>165.1966</c:v>
                </c:pt>
                <c:pt idx="299">
                  <c:v>164.8735</c:v>
                </c:pt>
                <c:pt idx="300">
                  <c:v>164.5505</c:v>
                </c:pt>
                <c:pt idx="301">
                  <c:v>164.2277</c:v>
                </c:pt>
                <c:pt idx="302">
                  <c:v>163.905</c:v>
                </c:pt>
                <c:pt idx="303">
                  <c:v>163.5824000000005</c:v>
                </c:pt>
                <c:pt idx="304">
                  <c:v>163.26</c:v>
                </c:pt>
                <c:pt idx="305">
                  <c:v>162.9378</c:v>
                </c:pt>
                <c:pt idx="306">
                  <c:v>162.6158</c:v>
                </c:pt>
                <c:pt idx="307">
                  <c:v>162.294</c:v>
                </c:pt>
                <c:pt idx="308">
                  <c:v>161.9723000000003</c:v>
                </c:pt>
                <c:pt idx="309">
                  <c:v>161.6509</c:v>
                </c:pt>
                <c:pt idx="310">
                  <c:v>161.3297</c:v>
                </c:pt>
                <c:pt idx="311">
                  <c:v>161.0087</c:v>
                </c:pt>
                <c:pt idx="312">
                  <c:v>160.6879</c:v>
                </c:pt>
                <c:pt idx="313">
                  <c:v>160.3673000000004</c:v>
                </c:pt>
                <c:pt idx="314">
                  <c:v>160.047</c:v>
                </c:pt>
                <c:pt idx="315">
                  <c:v>159.7269</c:v>
                </c:pt>
                <c:pt idx="316">
                  <c:v>159.4071</c:v>
                </c:pt>
                <c:pt idx="317">
                  <c:v>159.0875</c:v>
                </c:pt>
                <c:pt idx="318">
                  <c:v>158.7681</c:v>
                </c:pt>
                <c:pt idx="319">
                  <c:v>158.4491</c:v>
                </c:pt>
                <c:pt idx="320">
                  <c:v>158.1302</c:v>
                </c:pt>
                <c:pt idx="321">
                  <c:v>157.8117</c:v>
                </c:pt>
                <c:pt idx="322">
                  <c:v>157.4934</c:v>
                </c:pt>
                <c:pt idx="323">
                  <c:v>157.1754</c:v>
                </c:pt>
                <c:pt idx="324">
                  <c:v>156.8577000000004</c:v>
                </c:pt>
                <c:pt idx="325">
                  <c:v>156.5402</c:v>
                </c:pt>
                <c:pt idx="326">
                  <c:v>156.2231</c:v>
                </c:pt>
                <c:pt idx="327">
                  <c:v>155.9062</c:v>
                </c:pt>
                <c:pt idx="328">
                  <c:v>155.5896</c:v>
                </c:pt>
                <c:pt idx="329">
                  <c:v>155.2733</c:v>
                </c:pt>
                <c:pt idx="330">
                  <c:v>154.9574000000005</c:v>
                </c:pt>
                <c:pt idx="331">
                  <c:v>154.6417</c:v>
                </c:pt>
                <c:pt idx="332">
                  <c:v>154.3263000000005</c:v>
                </c:pt>
                <c:pt idx="333">
                  <c:v>154.0112</c:v>
                </c:pt>
                <c:pt idx="334">
                  <c:v>153.6965</c:v>
                </c:pt>
                <c:pt idx="335">
                  <c:v>153.3820000000005</c:v>
                </c:pt>
                <c:pt idx="336">
                  <c:v>153.0679</c:v>
                </c:pt>
                <c:pt idx="337">
                  <c:v>152.754</c:v>
                </c:pt>
                <c:pt idx="338">
                  <c:v>152.4405</c:v>
                </c:pt>
                <c:pt idx="339">
                  <c:v>152.1273000000004</c:v>
                </c:pt>
                <c:pt idx="340">
                  <c:v>151.8144</c:v>
                </c:pt>
                <c:pt idx="341">
                  <c:v>151.5019</c:v>
                </c:pt>
                <c:pt idx="342">
                  <c:v>151.1897</c:v>
                </c:pt>
                <c:pt idx="343">
                  <c:v>150.8778</c:v>
                </c:pt>
                <c:pt idx="344">
                  <c:v>150.5662</c:v>
                </c:pt>
                <c:pt idx="345">
                  <c:v>150.2549</c:v>
                </c:pt>
                <c:pt idx="346">
                  <c:v>149.944</c:v>
                </c:pt>
                <c:pt idx="347">
                  <c:v>149.6334</c:v>
                </c:pt>
                <c:pt idx="348">
                  <c:v>149.3232</c:v>
                </c:pt>
                <c:pt idx="349">
                  <c:v>149.0132</c:v>
                </c:pt>
                <c:pt idx="350">
                  <c:v>148.7035999999996</c:v>
                </c:pt>
                <c:pt idx="351">
                  <c:v>148.3944000000003</c:v>
                </c:pt>
                <c:pt idx="352">
                  <c:v>148.0854000000004</c:v>
                </c:pt>
                <c:pt idx="353">
                  <c:v>147.7769</c:v>
                </c:pt>
                <c:pt idx="354">
                  <c:v>147.4686</c:v>
                </c:pt>
                <c:pt idx="355">
                  <c:v>147.1607</c:v>
                </c:pt>
                <c:pt idx="356">
                  <c:v>146.8531</c:v>
                </c:pt>
                <c:pt idx="357">
                  <c:v>146.5459</c:v>
                </c:pt>
                <c:pt idx="358">
                  <c:v>146.239</c:v>
                </c:pt>
                <c:pt idx="359">
                  <c:v>145.9324000000004</c:v>
                </c:pt>
                <c:pt idx="360">
                  <c:v>145.6262</c:v>
                </c:pt>
                <c:pt idx="361">
                  <c:v>145.3204000000005</c:v>
                </c:pt>
                <c:pt idx="362">
                  <c:v>145.0148</c:v>
                </c:pt>
                <c:pt idx="363">
                  <c:v>144.7095999999996</c:v>
                </c:pt>
                <c:pt idx="364">
                  <c:v>144.4048</c:v>
                </c:pt>
                <c:pt idx="365">
                  <c:v>144.1003</c:v>
                </c:pt>
                <c:pt idx="366">
                  <c:v>143.7961</c:v>
                </c:pt>
                <c:pt idx="367">
                  <c:v>143.4923000000004</c:v>
                </c:pt>
                <c:pt idx="368">
                  <c:v>143.1888</c:v>
                </c:pt>
                <c:pt idx="369">
                  <c:v>142.8857</c:v>
                </c:pt>
                <c:pt idx="370">
                  <c:v>142.5829000000004</c:v>
                </c:pt>
                <c:pt idx="371">
                  <c:v>142.2805</c:v>
                </c:pt>
                <c:pt idx="372">
                  <c:v>141.9784000000004</c:v>
                </c:pt>
                <c:pt idx="373">
                  <c:v>141.6767</c:v>
                </c:pt>
                <c:pt idx="374">
                  <c:v>141.3753</c:v>
                </c:pt>
                <c:pt idx="375">
                  <c:v>141.0742</c:v>
                </c:pt>
                <c:pt idx="376">
                  <c:v>140.7735</c:v>
                </c:pt>
                <c:pt idx="377">
                  <c:v>140.4731</c:v>
                </c:pt>
                <c:pt idx="378">
                  <c:v>140.1731</c:v>
                </c:pt>
                <c:pt idx="379">
                  <c:v>139.8735</c:v>
                </c:pt>
                <c:pt idx="380">
                  <c:v>139.5741</c:v>
                </c:pt>
                <c:pt idx="381">
                  <c:v>139.2752</c:v>
                </c:pt>
                <c:pt idx="382">
                  <c:v>138.9765</c:v>
                </c:pt>
                <c:pt idx="383">
                  <c:v>138.6782</c:v>
                </c:pt>
                <c:pt idx="384">
                  <c:v>138.3803000000005</c:v>
                </c:pt>
                <c:pt idx="385">
                  <c:v>138.0827000000001</c:v>
                </c:pt>
                <c:pt idx="386">
                  <c:v>137.7854</c:v>
                </c:pt>
                <c:pt idx="387">
                  <c:v>137.4885</c:v>
                </c:pt>
                <c:pt idx="388">
                  <c:v>137.192</c:v>
                </c:pt>
                <c:pt idx="389">
                  <c:v>136.8958</c:v>
                </c:pt>
                <c:pt idx="390">
                  <c:v>136.5999</c:v>
                </c:pt>
                <c:pt idx="391">
                  <c:v>136.3044</c:v>
                </c:pt>
                <c:pt idx="392">
                  <c:v>136.0092</c:v>
                </c:pt>
                <c:pt idx="393">
                  <c:v>135.7144</c:v>
                </c:pt>
                <c:pt idx="394">
                  <c:v>135.4199</c:v>
                </c:pt>
                <c:pt idx="395">
                  <c:v>135.1257</c:v>
                </c:pt>
                <c:pt idx="396">
                  <c:v>134.8319000000003</c:v>
                </c:pt>
                <c:pt idx="397">
                  <c:v>134.5385</c:v>
                </c:pt>
                <c:pt idx="398">
                  <c:v>134.2454</c:v>
                </c:pt>
                <c:pt idx="399">
                  <c:v>133.9526000000001</c:v>
                </c:pt>
                <c:pt idx="400">
                  <c:v>133.6602</c:v>
                </c:pt>
                <c:pt idx="401">
                  <c:v>133.3681000000004</c:v>
                </c:pt>
                <c:pt idx="402">
                  <c:v>133.0764</c:v>
                </c:pt>
                <c:pt idx="403">
                  <c:v>132.785</c:v>
                </c:pt>
                <c:pt idx="404">
                  <c:v>132.4939</c:v>
                </c:pt>
                <c:pt idx="405">
                  <c:v>132.2032</c:v>
                </c:pt>
                <c:pt idx="406">
                  <c:v>131.9128</c:v>
                </c:pt>
                <c:pt idx="407">
                  <c:v>131.6228</c:v>
                </c:pt>
                <c:pt idx="408">
                  <c:v>131.3331</c:v>
                </c:pt>
                <c:pt idx="409">
                  <c:v>131.0438</c:v>
                </c:pt>
                <c:pt idx="410">
                  <c:v>130.7548</c:v>
                </c:pt>
                <c:pt idx="411">
                  <c:v>130.4661</c:v>
                </c:pt>
                <c:pt idx="412">
                  <c:v>130.1778</c:v>
                </c:pt>
                <c:pt idx="413">
                  <c:v>129.8898</c:v>
                </c:pt>
                <c:pt idx="414">
                  <c:v>129.6022</c:v>
                </c:pt>
                <c:pt idx="415">
                  <c:v>129.3148</c:v>
                </c:pt>
                <c:pt idx="416">
                  <c:v>129.0279000000001</c:v>
                </c:pt>
                <c:pt idx="417">
                  <c:v>128.7413</c:v>
                </c:pt>
                <c:pt idx="418">
                  <c:v>128.455</c:v>
                </c:pt>
                <c:pt idx="419">
                  <c:v>128.169</c:v>
                </c:pt>
                <c:pt idx="420">
                  <c:v>127.8834</c:v>
                </c:pt>
                <c:pt idx="421">
                  <c:v>127.5982</c:v>
                </c:pt>
                <c:pt idx="422">
                  <c:v>127.3132</c:v>
                </c:pt>
                <c:pt idx="423">
                  <c:v>127.0286</c:v>
                </c:pt>
                <c:pt idx="424">
                  <c:v>126.7444000000002</c:v>
                </c:pt>
                <c:pt idx="425">
                  <c:v>126.4604</c:v>
                </c:pt>
                <c:pt idx="426">
                  <c:v>126.1767999999998</c:v>
                </c:pt>
                <c:pt idx="427">
                  <c:v>125.8936</c:v>
                </c:pt>
                <c:pt idx="428">
                  <c:v>125.6107</c:v>
                </c:pt>
                <c:pt idx="429">
                  <c:v>125.3281</c:v>
                </c:pt>
                <c:pt idx="430">
                  <c:v>125.0458</c:v>
                </c:pt>
                <c:pt idx="431">
                  <c:v>124.7639</c:v>
                </c:pt>
                <c:pt idx="432">
                  <c:v>124.4823</c:v>
                </c:pt>
                <c:pt idx="433">
                  <c:v>124.2011000000001</c:v>
                </c:pt>
                <c:pt idx="434">
                  <c:v>123.9202</c:v>
                </c:pt>
                <c:pt idx="435">
                  <c:v>123.6396</c:v>
                </c:pt>
                <c:pt idx="436">
                  <c:v>123.3594</c:v>
                </c:pt>
                <c:pt idx="437">
                  <c:v>123.0794</c:v>
                </c:pt>
                <c:pt idx="438">
                  <c:v>122.7999</c:v>
                </c:pt>
                <c:pt idx="439">
                  <c:v>122.5206</c:v>
                </c:pt>
                <c:pt idx="440">
                  <c:v>122.2417</c:v>
                </c:pt>
                <c:pt idx="441">
                  <c:v>121.9631000000002</c:v>
                </c:pt>
                <c:pt idx="442">
                  <c:v>121.6848</c:v>
                </c:pt>
                <c:pt idx="443">
                  <c:v>121.4069</c:v>
                </c:pt>
                <c:pt idx="444">
                  <c:v>121.1293</c:v>
                </c:pt>
                <c:pt idx="445">
                  <c:v>120.852</c:v>
                </c:pt>
                <c:pt idx="446">
                  <c:v>120.5751</c:v>
                </c:pt>
                <c:pt idx="447">
                  <c:v>120.2985</c:v>
                </c:pt>
                <c:pt idx="448">
                  <c:v>120.0222</c:v>
                </c:pt>
                <c:pt idx="449">
                  <c:v>119.7462000000002</c:v>
                </c:pt>
                <c:pt idx="450">
                  <c:v>119.4706</c:v>
                </c:pt>
                <c:pt idx="451">
                  <c:v>119.1953</c:v>
                </c:pt>
                <c:pt idx="452">
                  <c:v>118.9203</c:v>
                </c:pt>
                <c:pt idx="453">
                  <c:v>118.6457</c:v>
                </c:pt>
                <c:pt idx="454">
                  <c:v>118.3714</c:v>
                </c:pt>
                <c:pt idx="455">
                  <c:v>118.0974</c:v>
                </c:pt>
                <c:pt idx="456">
                  <c:v>117.8237</c:v>
                </c:pt>
                <c:pt idx="457">
                  <c:v>117.5503</c:v>
                </c:pt>
                <c:pt idx="458">
                  <c:v>117.2773</c:v>
                </c:pt>
                <c:pt idx="459">
                  <c:v>117.0046</c:v>
                </c:pt>
                <c:pt idx="460">
                  <c:v>116.7323</c:v>
                </c:pt>
                <c:pt idx="461">
                  <c:v>116.4602000000002</c:v>
                </c:pt>
                <c:pt idx="462">
                  <c:v>116.1885</c:v>
                </c:pt>
                <c:pt idx="463">
                  <c:v>115.9171000000003</c:v>
                </c:pt>
                <c:pt idx="464">
                  <c:v>115.646</c:v>
                </c:pt>
                <c:pt idx="465">
                  <c:v>115.3752</c:v>
                </c:pt>
                <c:pt idx="466">
                  <c:v>115.1048</c:v>
                </c:pt>
                <c:pt idx="467">
                  <c:v>114.8347</c:v>
                </c:pt>
                <c:pt idx="468">
                  <c:v>114.5649</c:v>
                </c:pt>
                <c:pt idx="469">
                  <c:v>114.2954</c:v>
                </c:pt>
                <c:pt idx="470">
                  <c:v>114.0262</c:v>
                </c:pt>
                <c:pt idx="471">
                  <c:v>113.7574</c:v>
                </c:pt>
                <c:pt idx="472">
                  <c:v>113.4889</c:v>
                </c:pt>
                <c:pt idx="473">
                  <c:v>113.2207</c:v>
                </c:pt>
                <c:pt idx="474">
                  <c:v>112.9528</c:v>
                </c:pt>
                <c:pt idx="475">
                  <c:v>112.6853</c:v>
                </c:pt>
                <c:pt idx="476">
                  <c:v>112.418</c:v>
                </c:pt>
                <c:pt idx="477">
                  <c:v>112.1511</c:v>
                </c:pt>
                <c:pt idx="478">
                  <c:v>111.8845</c:v>
                </c:pt>
                <c:pt idx="479">
                  <c:v>111.6182</c:v>
                </c:pt>
                <c:pt idx="480">
                  <c:v>111.3522</c:v>
                </c:pt>
                <c:pt idx="481">
                  <c:v>111.0866</c:v>
                </c:pt>
                <c:pt idx="482">
                  <c:v>110.8212</c:v>
                </c:pt>
                <c:pt idx="483">
                  <c:v>110.5562</c:v>
                </c:pt>
                <c:pt idx="484">
                  <c:v>110.2915000000002</c:v>
                </c:pt>
                <c:pt idx="485">
                  <c:v>110.0271</c:v>
                </c:pt>
                <c:pt idx="486">
                  <c:v>109.763</c:v>
                </c:pt>
                <c:pt idx="487">
                  <c:v>109.4992000000002</c:v>
                </c:pt>
                <c:pt idx="488">
                  <c:v>109.2358</c:v>
                </c:pt>
                <c:pt idx="489">
                  <c:v>108.9726</c:v>
                </c:pt>
                <c:pt idx="490">
                  <c:v>108.7098</c:v>
                </c:pt>
                <c:pt idx="491">
                  <c:v>108.4473000000002</c:v>
                </c:pt>
                <c:pt idx="492">
                  <c:v>108.1851</c:v>
                </c:pt>
                <c:pt idx="493">
                  <c:v>107.9232</c:v>
                </c:pt>
                <c:pt idx="494">
                  <c:v>107.6616</c:v>
                </c:pt>
                <c:pt idx="495">
                  <c:v>107.4004</c:v>
                </c:pt>
                <c:pt idx="496">
                  <c:v>107.1394</c:v>
                </c:pt>
                <c:pt idx="497">
                  <c:v>106.8787</c:v>
                </c:pt>
                <c:pt idx="498">
                  <c:v>106.6184</c:v>
                </c:pt>
                <c:pt idx="499">
                  <c:v>106.3583999999999</c:v>
                </c:pt>
                <c:pt idx="500">
                  <c:v>106.0987</c:v>
                </c:pt>
                <c:pt idx="501">
                  <c:v>105.8392</c:v>
                </c:pt>
                <c:pt idx="502">
                  <c:v>105.5801</c:v>
                </c:pt>
                <c:pt idx="503">
                  <c:v>105.3213</c:v>
                </c:pt>
                <c:pt idx="504">
                  <c:v>105.0629</c:v>
                </c:pt>
                <c:pt idx="505">
                  <c:v>104.8047</c:v>
                </c:pt>
                <c:pt idx="506">
                  <c:v>104.5468</c:v>
                </c:pt>
                <c:pt idx="507">
                  <c:v>104.2892</c:v>
                </c:pt>
                <c:pt idx="508">
                  <c:v>104.032</c:v>
                </c:pt>
                <c:pt idx="509">
                  <c:v>103.775</c:v>
                </c:pt>
                <c:pt idx="510">
                  <c:v>103.5184</c:v>
                </c:pt>
                <c:pt idx="511">
                  <c:v>103.262</c:v>
                </c:pt>
                <c:pt idx="512">
                  <c:v>103.006</c:v>
                </c:pt>
                <c:pt idx="513">
                  <c:v>102.7502</c:v>
                </c:pt>
                <c:pt idx="514">
                  <c:v>102.4948000000002</c:v>
                </c:pt>
                <c:pt idx="515">
                  <c:v>102.2397</c:v>
                </c:pt>
                <c:pt idx="516">
                  <c:v>101.9849</c:v>
                </c:pt>
                <c:pt idx="517">
                  <c:v>101.7303</c:v>
                </c:pt>
                <c:pt idx="518">
                  <c:v>101.4761</c:v>
                </c:pt>
                <c:pt idx="519">
                  <c:v>101.2222</c:v>
                </c:pt>
                <c:pt idx="520">
                  <c:v>100.9686</c:v>
                </c:pt>
                <c:pt idx="521">
                  <c:v>100.7153</c:v>
                </c:pt>
                <c:pt idx="522">
                  <c:v>100.4623</c:v>
                </c:pt>
                <c:pt idx="523">
                  <c:v>100.2096</c:v>
                </c:pt>
                <c:pt idx="524">
                  <c:v>99.95714</c:v>
                </c:pt>
                <c:pt idx="525">
                  <c:v>99.70503999999998</c:v>
                </c:pt>
                <c:pt idx="526">
                  <c:v>99.45322000000022</c:v>
                </c:pt>
                <c:pt idx="527">
                  <c:v>99.20171</c:v>
                </c:pt>
                <c:pt idx="528">
                  <c:v>98.95051</c:v>
                </c:pt>
                <c:pt idx="529">
                  <c:v>98.69957999999998</c:v>
                </c:pt>
                <c:pt idx="530">
                  <c:v>98.44898</c:v>
                </c:pt>
                <c:pt idx="531">
                  <c:v>98.19866</c:v>
                </c:pt>
                <c:pt idx="532">
                  <c:v>97.94864</c:v>
                </c:pt>
                <c:pt idx="533">
                  <c:v>97.69892</c:v>
                </c:pt>
                <c:pt idx="534">
                  <c:v>97.44949</c:v>
                </c:pt>
                <c:pt idx="535">
                  <c:v>97.20036</c:v>
                </c:pt>
                <c:pt idx="536">
                  <c:v>96.95154</c:v>
                </c:pt>
                <c:pt idx="537">
                  <c:v>96.703</c:v>
                </c:pt>
                <c:pt idx="538">
                  <c:v>96.45475</c:v>
                </c:pt>
                <c:pt idx="539">
                  <c:v>96.20682</c:v>
                </c:pt>
                <c:pt idx="540">
                  <c:v>95.95916</c:v>
                </c:pt>
                <c:pt idx="541">
                  <c:v>95.7118100000002</c:v>
                </c:pt>
                <c:pt idx="542">
                  <c:v>95.46474</c:v>
                </c:pt>
                <c:pt idx="543">
                  <c:v>95.21797000000002</c:v>
                </c:pt>
                <c:pt idx="544">
                  <c:v>94.97151</c:v>
                </c:pt>
                <c:pt idx="545">
                  <c:v>94.72531999999998</c:v>
                </c:pt>
                <c:pt idx="546">
                  <c:v>94.47943</c:v>
                </c:pt>
                <c:pt idx="547">
                  <c:v>94.23384</c:v>
                </c:pt>
                <c:pt idx="548">
                  <c:v>93.98853</c:v>
                </c:pt>
                <c:pt idx="549">
                  <c:v>93.74353</c:v>
                </c:pt>
                <c:pt idx="550">
                  <c:v>93.4988</c:v>
                </c:pt>
                <c:pt idx="551">
                  <c:v>93.25437</c:v>
                </c:pt>
                <c:pt idx="552">
                  <c:v>93.01024</c:v>
                </c:pt>
                <c:pt idx="553">
                  <c:v>92.76638</c:v>
                </c:pt>
                <c:pt idx="554">
                  <c:v>92.52281999999998</c:v>
                </c:pt>
                <c:pt idx="555">
                  <c:v>92.27956</c:v>
                </c:pt>
                <c:pt idx="556">
                  <c:v>92.03658</c:v>
                </c:pt>
                <c:pt idx="557">
                  <c:v>91.79388</c:v>
                </c:pt>
                <c:pt idx="558">
                  <c:v>91.55148</c:v>
                </c:pt>
                <c:pt idx="559">
                  <c:v>91.30936</c:v>
                </c:pt>
                <c:pt idx="560">
                  <c:v>91.06755</c:v>
                </c:pt>
                <c:pt idx="561">
                  <c:v>90.82599999999998</c:v>
                </c:pt>
                <c:pt idx="562">
                  <c:v>90.58475</c:v>
                </c:pt>
                <c:pt idx="563">
                  <c:v>90.34379</c:v>
                </c:pt>
                <c:pt idx="564">
                  <c:v>90.10311</c:v>
                </c:pt>
                <c:pt idx="565">
                  <c:v>89.86270999999998</c:v>
                </c:pt>
                <c:pt idx="566">
                  <c:v>89.62260999999998</c:v>
                </c:pt>
                <c:pt idx="567">
                  <c:v>89.38278999999986</c:v>
                </c:pt>
                <c:pt idx="568">
                  <c:v>89.14325</c:v>
                </c:pt>
                <c:pt idx="569">
                  <c:v>88.90401000000012</c:v>
                </c:pt>
                <c:pt idx="570">
                  <c:v>88.66503999999995</c:v>
                </c:pt>
                <c:pt idx="571">
                  <c:v>88.42636</c:v>
                </c:pt>
                <c:pt idx="572">
                  <c:v>88.18796</c:v>
                </c:pt>
                <c:pt idx="573">
                  <c:v>87.94984</c:v>
                </c:pt>
                <c:pt idx="574">
                  <c:v>87.71202</c:v>
                </c:pt>
                <c:pt idx="575">
                  <c:v>87.47446</c:v>
                </c:pt>
                <c:pt idx="576">
                  <c:v>87.23719000000002</c:v>
                </c:pt>
                <c:pt idx="577">
                  <c:v>87.00022000000002</c:v>
                </c:pt>
                <c:pt idx="578">
                  <c:v>86.76351</c:v>
                </c:pt>
                <c:pt idx="579">
                  <c:v>86.52708</c:v>
                </c:pt>
                <c:pt idx="580">
                  <c:v>86.29095</c:v>
                </c:pt>
                <c:pt idx="581">
                  <c:v>86.05508999999998</c:v>
                </c:pt>
                <c:pt idx="582">
                  <c:v>85.81953</c:v>
                </c:pt>
                <c:pt idx="583">
                  <c:v>85.58422000000022</c:v>
                </c:pt>
                <c:pt idx="584">
                  <c:v>85.3492</c:v>
                </c:pt>
                <c:pt idx="585">
                  <c:v>85.11446</c:v>
                </c:pt>
                <c:pt idx="586">
                  <c:v>84.88</c:v>
                </c:pt>
                <c:pt idx="587">
                  <c:v>84.64582</c:v>
                </c:pt>
                <c:pt idx="588">
                  <c:v>84.41193000000002</c:v>
                </c:pt>
                <c:pt idx="589">
                  <c:v>84.17829999999998</c:v>
                </c:pt>
                <c:pt idx="590">
                  <c:v>83.94495000000026</c:v>
                </c:pt>
                <c:pt idx="591">
                  <c:v>83.71188</c:v>
                </c:pt>
                <c:pt idx="592">
                  <c:v>83.47909</c:v>
                </c:pt>
                <c:pt idx="593">
                  <c:v>83.24658</c:v>
                </c:pt>
                <c:pt idx="594">
                  <c:v>83.01434</c:v>
                </c:pt>
                <c:pt idx="595">
                  <c:v>82.78236999999998</c:v>
                </c:pt>
                <c:pt idx="596">
                  <c:v>82.5507</c:v>
                </c:pt>
                <c:pt idx="597">
                  <c:v>82.31928</c:v>
                </c:pt>
                <c:pt idx="598">
                  <c:v>82.08813999999998</c:v>
                </c:pt>
                <c:pt idx="599">
                  <c:v>81.85728</c:v>
                </c:pt>
                <c:pt idx="600">
                  <c:v>81.62668999999998</c:v>
                </c:pt>
                <c:pt idx="601">
                  <c:v>81.39638999999998</c:v>
                </c:pt>
                <c:pt idx="602">
                  <c:v>81.16634999999998</c:v>
                </c:pt>
                <c:pt idx="603">
                  <c:v>80.93658</c:v>
                </c:pt>
                <c:pt idx="604">
                  <c:v>80.7071</c:v>
                </c:pt>
                <c:pt idx="605">
                  <c:v>80.47787</c:v>
                </c:pt>
                <c:pt idx="606">
                  <c:v>80.24892000000002</c:v>
                </c:pt>
                <c:pt idx="607">
                  <c:v>80.02026</c:v>
                </c:pt>
                <c:pt idx="608">
                  <c:v>79.79185</c:v>
                </c:pt>
                <c:pt idx="609">
                  <c:v>79.56372</c:v>
                </c:pt>
                <c:pt idx="610">
                  <c:v>79.33586999999998</c:v>
                </c:pt>
                <c:pt idx="611">
                  <c:v>79.10827999999998</c:v>
                </c:pt>
                <c:pt idx="612">
                  <c:v>78.88097</c:v>
                </c:pt>
                <c:pt idx="613">
                  <c:v>78.65392</c:v>
                </c:pt>
                <c:pt idx="614">
                  <c:v>78.42714</c:v>
                </c:pt>
                <c:pt idx="615">
                  <c:v>78.20064</c:v>
                </c:pt>
                <c:pt idx="616">
                  <c:v>77.9744</c:v>
                </c:pt>
                <c:pt idx="617">
                  <c:v>77.74843000000001</c:v>
                </c:pt>
                <c:pt idx="618">
                  <c:v>77.5227399999998</c:v>
                </c:pt>
                <c:pt idx="619">
                  <c:v>77.29729000000025</c:v>
                </c:pt>
                <c:pt idx="620">
                  <c:v>77.07212999999998</c:v>
                </c:pt>
                <c:pt idx="621">
                  <c:v>76.84724000000012</c:v>
                </c:pt>
                <c:pt idx="622">
                  <c:v>76.62260999999998</c:v>
                </c:pt>
                <c:pt idx="623">
                  <c:v>76.39825</c:v>
                </c:pt>
                <c:pt idx="624">
                  <c:v>76.17416</c:v>
                </c:pt>
                <c:pt idx="625">
                  <c:v>75.95033</c:v>
                </c:pt>
                <c:pt idx="626">
                  <c:v>75.72677999999995</c:v>
                </c:pt>
                <c:pt idx="627">
                  <c:v>75.50347</c:v>
                </c:pt>
                <c:pt idx="628">
                  <c:v>75.28044</c:v>
                </c:pt>
                <c:pt idx="629">
                  <c:v>75.05769</c:v>
                </c:pt>
                <c:pt idx="630">
                  <c:v>74.83517999999998</c:v>
                </c:pt>
                <c:pt idx="631">
                  <c:v>74.61293999999998</c:v>
                </c:pt>
                <c:pt idx="632">
                  <c:v>74.39098</c:v>
                </c:pt>
                <c:pt idx="633">
                  <c:v>74.16927</c:v>
                </c:pt>
                <c:pt idx="634">
                  <c:v>73.94783000000002</c:v>
                </c:pt>
                <c:pt idx="635">
                  <c:v>73.72665</c:v>
                </c:pt>
                <c:pt idx="636">
                  <c:v>73.50571999999998</c:v>
                </c:pt>
                <c:pt idx="637">
                  <c:v>73.28507999999998</c:v>
                </c:pt>
                <c:pt idx="638">
                  <c:v>73.06468</c:v>
                </c:pt>
                <c:pt idx="639">
                  <c:v>72.84455000000002</c:v>
                </c:pt>
                <c:pt idx="640">
                  <c:v>72.62469</c:v>
                </c:pt>
                <c:pt idx="641">
                  <c:v>72.40508</c:v>
                </c:pt>
                <c:pt idx="642">
                  <c:v>72.18572999999998</c:v>
                </c:pt>
                <c:pt idx="643">
                  <c:v>71.96665000000022</c:v>
                </c:pt>
                <c:pt idx="644">
                  <c:v>71.74783000000002</c:v>
                </c:pt>
                <c:pt idx="645">
                  <c:v>71.52927</c:v>
                </c:pt>
                <c:pt idx="646">
                  <c:v>71.31096</c:v>
                </c:pt>
                <c:pt idx="647">
                  <c:v>71.09291</c:v>
                </c:pt>
                <c:pt idx="648">
                  <c:v>70.87513999999999</c:v>
                </c:pt>
                <c:pt idx="649">
                  <c:v>70.6576</c:v>
                </c:pt>
                <c:pt idx="650">
                  <c:v>70.44033</c:v>
                </c:pt>
                <c:pt idx="651">
                  <c:v>70.22333999999998</c:v>
                </c:pt>
                <c:pt idx="652">
                  <c:v>70.00658</c:v>
                </c:pt>
                <c:pt idx="653">
                  <c:v>69.79008</c:v>
                </c:pt>
                <c:pt idx="654">
                  <c:v>69.57384999999998</c:v>
                </c:pt>
                <c:pt idx="655">
                  <c:v>69.35787</c:v>
                </c:pt>
                <c:pt idx="656">
                  <c:v>69.14216</c:v>
                </c:pt>
                <c:pt idx="657">
                  <c:v>68.92669</c:v>
                </c:pt>
                <c:pt idx="658">
                  <c:v>68.71147</c:v>
                </c:pt>
                <c:pt idx="659">
                  <c:v>68.49653</c:v>
                </c:pt>
                <c:pt idx="660">
                  <c:v>68.28183000000001</c:v>
                </c:pt>
                <c:pt idx="661">
                  <c:v>68.06738</c:v>
                </c:pt>
                <c:pt idx="662">
                  <c:v>67.8532</c:v>
                </c:pt>
                <c:pt idx="663">
                  <c:v>67.63927</c:v>
                </c:pt>
                <c:pt idx="664">
                  <c:v>67.4256</c:v>
                </c:pt>
                <c:pt idx="665">
                  <c:v>67.21217</c:v>
                </c:pt>
                <c:pt idx="666">
                  <c:v>66.99899</c:v>
                </c:pt>
                <c:pt idx="667">
                  <c:v>66.78609</c:v>
                </c:pt>
                <c:pt idx="668">
                  <c:v>66.57342</c:v>
                </c:pt>
                <c:pt idx="669">
                  <c:v>66.36101</c:v>
                </c:pt>
                <c:pt idx="670">
                  <c:v>66.14886</c:v>
                </c:pt>
                <c:pt idx="671">
                  <c:v>65.93694</c:v>
                </c:pt>
                <c:pt idx="672">
                  <c:v>65.72529</c:v>
                </c:pt>
                <c:pt idx="673">
                  <c:v>65.51389</c:v>
                </c:pt>
                <c:pt idx="674">
                  <c:v>65.30273999999986</c:v>
                </c:pt>
                <c:pt idx="675">
                  <c:v>65.09185</c:v>
                </c:pt>
                <c:pt idx="676">
                  <c:v>64.8812</c:v>
                </c:pt>
                <c:pt idx="677">
                  <c:v>64.67078999999974</c:v>
                </c:pt>
                <c:pt idx="678">
                  <c:v>64.46066000000024</c:v>
                </c:pt>
                <c:pt idx="679">
                  <c:v>64.25076</c:v>
                </c:pt>
                <c:pt idx="680">
                  <c:v>64.0411000000002</c:v>
                </c:pt>
                <c:pt idx="681">
                  <c:v>63.83171</c:v>
                </c:pt>
                <c:pt idx="682">
                  <c:v>63.62255000000013</c:v>
                </c:pt>
                <c:pt idx="683">
                  <c:v>63.41365</c:v>
                </c:pt>
                <c:pt idx="684">
                  <c:v>63.20501000000011</c:v>
                </c:pt>
                <c:pt idx="685">
                  <c:v>62.9966</c:v>
                </c:pt>
                <c:pt idx="686">
                  <c:v>62.78845000000001</c:v>
                </c:pt>
                <c:pt idx="687">
                  <c:v>62.58054000000001</c:v>
                </c:pt>
                <c:pt idx="688">
                  <c:v>62.37287</c:v>
                </c:pt>
                <c:pt idx="689">
                  <c:v>62.16546</c:v>
                </c:pt>
                <c:pt idx="690">
                  <c:v>61.95829</c:v>
                </c:pt>
                <c:pt idx="691">
                  <c:v>61.75136000000001</c:v>
                </c:pt>
                <c:pt idx="692">
                  <c:v>61.5447</c:v>
                </c:pt>
                <c:pt idx="693">
                  <c:v>61.33826000000001</c:v>
                </c:pt>
                <c:pt idx="694">
                  <c:v>61.13207000000001</c:v>
                </c:pt>
                <c:pt idx="695">
                  <c:v>60.92614000000001</c:v>
                </c:pt>
                <c:pt idx="696">
                  <c:v>60.72044000000001</c:v>
                </c:pt>
                <c:pt idx="697">
                  <c:v>60.515</c:v>
                </c:pt>
                <c:pt idx="698">
                  <c:v>60.30979</c:v>
                </c:pt>
                <c:pt idx="699">
                  <c:v>60.10482</c:v>
                </c:pt>
                <c:pt idx="700">
                  <c:v>59.90012</c:v>
                </c:pt>
                <c:pt idx="701">
                  <c:v>59.69564000000001</c:v>
                </c:pt>
                <c:pt idx="702">
                  <c:v>59.49140000000001</c:v>
                </c:pt>
                <c:pt idx="703">
                  <c:v>59.28742</c:v>
                </c:pt>
                <c:pt idx="704">
                  <c:v>59.08367</c:v>
                </c:pt>
                <c:pt idx="705">
                  <c:v>58.88017</c:v>
                </c:pt>
                <c:pt idx="706">
                  <c:v>58.67691000000006</c:v>
                </c:pt>
                <c:pt idx="707">
                  <c:v>58.47389</c:v>
                </c:pt>
                <c:pt idx="708">
                  <c:v>58.27112</c:v>
                </c:pt>
                <c:pt idx="709">
                  <c:v>58.06858000000001</c:v>
                </c:pt>
                <c:pt idx="710">
                  <c:v>57.86628</c:v>
                </c:pt>
                <c:pt idx="711">
                  <c:v>57.66423</c:v>
                </c:pt>
                <c:pt idx="712">
                  <c:v>57.46241000000001</c:v>
                </c:pt>
                <c:pt idx="713">
                  <c:v>57.26083000000001</c:v>
                </c:pt>
                <c:pt idx="714">
                  <c:v>57.0595</c:v>
                </c:pt>
                <c:pt idx="715">
                  <c:v>56.8584</c:v>
                </c:pt>
                <c:pt idx="716">
                  <c:v>56.65755</c:v>
                </c:pt>
                <c:pt idx="717">
                  <c:v>56.45693</c:v>
                </c:pt>
                <c:pt idx="718">
                  <c:v>56.25655000000001</c:v>
                </c:pt>
                <c:pt idx="719">
                  <c:v>56.05641</c:v>
                </c:pt>
                <c:pt idx="720">
                  <c:v>55.85651</c:v>
                </c:pt>
                <c:pt idx="721">
                  <c:v>55.65684</c:v>
                </c:pt>
                <c:pt idx="722">
                  <c:v>55.45742</c:v>
                </c:pt>
                <c:pt idx="723">
                  <c:v>55.25822</c:v>
                </c:pt>
                <c:pt idx="724">
                  <c:v>55.05927</c:v>
                </c:pt>
                <c:pt idx="725">
                  <c:v>54.86055</c:v>
                </c:pt>
                <c:pt idx="726">
                  <c:v>54.6620700000001</c:v>
                </c:pt>
                <c:pt idx="727">
                  <c:v>54.46383</c:v>
                </c:pt>
                <c:pt idx="728">
                  <c:v>54.26582000000001</c:v>
                </c:pt>
                <c:pt idx="729">
                  <c:v>54.06804</c:v>
                </c:pt>
                <c:pt idx="730">
                  <c:v>53.87051</c:v>
                </c:pt>
                <c:pt idx="731">
                  <c:v>53.6732</c:v>
                </c:pt>
                <c:pt idx="732">
                  <c:v>53.47613000000001</c:v>
                </c:pt>
                <c:pt idx="733">
                  <c:v>53.27930000000001</c:v>
                </c:pt>
                <c:pt idx="734">
                  <c:v>53.0827</c:v>
                </c:pt>
                <c:pt idx="735">
                  <c:v>52.88633</c:v>
                </c:pt>
                <c:pt idx="736">
                  <c:v>52.69020000000001</c:v>
                </c:pt>
                <c:pt idx="737">
                  <c:v>52.4943</c:v>
                </c:pt>
                <c:pt idx="738">
                  <c:v>52.29864000000001</c:v>
                </c:pt>
                <c:pt idx="739">
                  <c:v>52.1032</c:v>
                </c:pt>
                <c:pt idx="740">
                  <c:v>51.90799</c:v>
                </c:pt>
                <c:pt idx="741">
                  <c:v>51.71303</c:v>
                </c:pt>
                <c:pt idx="742">
                  <c:v>51.51829</c:v>
                </c:pt>
                <c:pt idx="743">
                  <c:v>51.32378000000001</c:v>
                </c:pt>
                <c:pt idx="744">
                  <c:v>51.12951000000013</c:v>
                </c:pt>
                <c:pt idx="745">
                  <c:v>50.93546000000001</c:v>
                </c:pt>
                <c:pt idx="746">
                  <c:v>50.74165</c:v>
                </c:pt>
                <c:pt idx="747">
                  <c:v>50.54807</c:v>
                </c:pt>
                <c:pt idx="748">
                  <c:v>50.35471</c:v>
                </c:pt>
                <c:pt idx="749">
                  <c:v>50.1616</c:v>
                </c:pt>
                <c:pt idx="750">
                  <c:v>49.96870000000001</c:v>
                </c:pt>
                <c:pt idx="751">
                  <c:v>49.77604</c:v>
                </c:pt>
                <c:pt idx="752">
                  <c:v>49.58361</c:v>
                </c:pt>
                <c:pt idx="753">
                  <c:v>49.3914</c:v>
                </c:pt>
                <c:pt idx="754">
                  <c:v>49.19942</c:v>
                </c:pt>
                <c:pt idx="755">
                  <c:v>49.00768</c:v>
                </c:pt>
                <c:pt idx="756">
                  <c:v>48.81615</c:v>
                </c:pt>
                <c:pt idx="757">
                  <c:v>48.62486000000001</c:v>
                </c:pt>
                <c:pt idx="758">
                  <c:v>48.43380000000001</c:v>
                </c:pt>
                <c:pt idx="759">
                  <c:v>48.2429500000001</c:v>
                </c:pt>
                <c:pt idx="760">
                  <c:v>48.05235000000001</c:v>
                </c:pt>
                <c:pt idx="761">
                  <c:v>47.86196</c:v>
                </c:pt>
                <c:pt idx="762">
                  <c:v>47.6718</c:v>
                </c:pt>
                <c:pt idx="763">
                  <c:v>47.48186999999999</c:v>
                </c:pt>
                <c:pt idx="764">
                  <c:v>47.29216000000013</c:v>
                </c:pt>
                <c:pt idx="765">
                  <c:v>47.10268000000001</c:v>
                </c:pt>
                <c:pt idx="766">
                  <c:v>46.91343</c:v>
                </c:pt>
                <c:pt idx="767">
                  <c:v>46.7244</c:v>
                </c:pt>
                <c:pt idx="768">
                  <c:v>46.53559000000001</c:v>
                </c:pt>
                <c:pt idx="769">
                  <c:v>46.34702</c:v>
                </c:pt>
                <c:pt idx="770">
                  <c:v>46.15865</c:v>
                </c:pt>
                <c:pt idx="771">
                  <c:v>45.97053000000001</c:v>
                </c:pt>
                <c:pt idx="772">
                  <c:v>45.78262</c:v>
                </c:pt>
                <c:pt idx="773">
                  <c:v>45.59493000000001</c:v>
                </c:pt>
                <c:pt idx="774">
                  <c:v>45.40747</c:v>
                </c:pt>
                <c:pt idx="775">
                  <c:v>45.2202300000001</c:v>
                </c:pt>
                <c:pt idx="776">
                  <c:v>45.03321000000001</c:v>
                </c:pt>
                <c:pt idx="777">
                  <c:v>44.84642</c:v>
                </c:pt>
                <c:pt idx="778">
                  <c:v>44.65985</c:v>
                </c:pt>
                <c:pt idx="779">
                  <c:v>44.4735</c:v>
                </c:pt>
                <c:pt idx="780">
                  <c:v>44.28737</c:v>
                </c:pt>
                <c:pt idx="781">
                  <c:v>44.10146</c:v>
                </c:pt>
                <c:pt idx="782">
                  <c:v>43.91578000000001</c:v>
                </c:pt>
                <c:pt idx="783">
                  <c:v>43.73031000000013</c:v>
                </c:pt>
                <c:pt idx="784">
                  <c:v>43.54506000000001</c:v>
                </c:pt>
                <c:pt idx="785">
                  <c:v>43.36005</c:v>
                </c:pt>
                <c:pt idx="786">
                  <c:v>43.17524</c:v>
                </c:pt>
                <c:pt idx="787">
                  <c:v>42.99065</c:v>
                </c:pt>
                <c:pt idx="788">
                  <c:v>42.80629</c:v>
                </c:pt>
                <c:pt idx="789">
                  <c:v>42.62214000000011</c:v>
                </c:pt>
                <c:pt idx="790">
                  <c:v>42.43822</c:v>
                </c:pt>
                <c:pt idx="791">
                  <c:v>42.25451</c:v>
                </c:pt>
                <c:pt idx="792">
                  <c:v>42.07102</c:v>
                </c:pt>
                <c:pt idx="793">
                  <c:v>41.88775</c:v>
                </c:pt>
                <c:pt idx="794">
                  <c:v>41.7047</c:v>
                </c:pt>
                <c:pt idx="795">
                  <c:v>41.52186</c:v>
                </c:pt>
                <c:pt idx="796">
                  <c:v>41.33924</c:v>
                </c:pt>
                <c:pt idx="797">
                  <c:v>41.15684</c:v>
                </c:pt>
                <c:pt idx="798">
                  <c:v>40.97465</c:v>
                </c:pt>
                <c:pt idx="799">
                  <c:v>40.7926900000001</c:v>
                </c:pt>
                <c:pt idx="800">
                  <c:v>40.61094000000001</c:v>
                </c:pt>
                <c:pt idx="801">
                  <c:v>40.42941000000001</c:v>
                </c:pt>
                <c:pt idx="802">
                  <c:v>40.24809000000001</c:v>
                </c:pt>
                <c:pt idx="803">
                  <c:v>40.06698</c:v>
                </c:pt>
                <c:pt idx="804">
                  <c:v>39.8861</c:v>
                </c:pt>
                <c:pt idx="805">
                  <c:v>39.70542000000001</c:v>
                </c:pt>
                <c:pt idx="806">
                  <c:v>39.52496</c:v>
                </c:pt>
                <c:pt idx="807">
                  <c:v>39.34472</c:v>
                </c:pt>
                <c:pt idx="808">
                  <c:v>39.16469</c:v>
                </c:pt>
                <c:pt idx="809">
                  <c:v>38.98486999999999</c:v>
                </c:pt>
                <c:pt idx="810">
                  <c:v>38.80527</c:v>
                </c:pt>
                <c:pt idx="811">
                  <c:v>38.62589000000001</c:v>
                </c:pt>
                <c:pt idx="812">
                  <c:v>38.44672000000001</c:v>
                </c:pt>
                <c:pt idx="813">
                  <c:v>38.26775000000006</c:v>
                </c:pt>
                <c:pt idx="814">
                  <c:v>38.08900000000001</c:v>
                </c:pt>
                <c:pt idx="815">
                  <c:v>37.91047</c:v>
                </c:pt>
                <c:pt idx="816">
                  <c:v>37.7321400000001</c:v>
                </c:pt>
                <c:pt idx="817">
                  <c:v>37.55403</c:v>
                </c:pt>
                <c:pt idx="818">
                  <c:v>37.37613</c:v>
                </c:pt>
                <c:pt idx="819">
                  <c:v>37.19844000000001</c:v>
                </c:pt>
                <c:pt idx="820">
                  <c:v>37.02096</c:v>
                </c:pt>
                <c:pt idx="821">
                  <c:v>36.8437</c:v>
                </c:pt>
                <c:pt idx="822">
                  <c:v>36.66665000000001</c:v>
                </c:pt>
                <c:pt idx="823">
                  <c:v>36.48981</c:v>
                </c:pt>
                <c:pt idx="824">
                  <c:v>36.31317</c:v>
                </c:pt>
                <c:pt idx="825">
                  <c:v>36.13674</c:v>
                </c:pt>
                <c:pt idx="826">
                  <c:v>35.96053000000001</c:v>
                </c:pt>
                <c:pt idx="827">
                  <c:v>35.78453000000001</c:v>
                </c:pt>
                <c:pt idx="828">
                  <c:v>35.60873000000011</c:v>
                </c:pt>
                <c:pt idx="829">
                  <c:v>35.43315000000001</c:v>
                </c:pt>
                <c:pt idx="830">
                  <c:v>35.25777</c:v>
                </c:pt>
                <c:pt idx="831">
                  <c:v>35.08260000000001</c:v>
                </c:pt>
                <c:pt idx="832">
                  <c:v>34.90764</c:v>
                </c:pt>
                <c:pt idx="833">
                  <c:v>34.73288</c:v>
                </c:pt>
                <c:pt idx="834">
                  <c:v>34.55835000000001</c:v>
                </c:pt>
                <c:pt idx="835">
                  <c:v>34.38401</c:v>
                </c:pt>
                <c:pt idx="836">
                  <c:v>34.20987</c:v>
                </c:pt>
                <c:pt idx="837">
                  <c:v>34.0359500000001</c:v>
                </c:pt>
                <c:pt idx="838">
                  <c:v>33.86224</c:v>
                </c:pt>
                <c:pt idx="839">
                  <c:v>33.68872000000001</c:v>
                </c:pt>
                <c:pt idx="840">
                  <c:v>33.51543</c:v>
                </c:pt>
                <c:pt idx="841">
                  <c:v>33.34233000000001</c:v>
                </c:pt>
                <c:pt idx="842">
                  <c:v>33.16944</c:v>
                </c:pt>
                <c:pt idx="843">
                  <c:v>32.99675000000001</c:v>
                </c:pt>
                <c:pt idx="844">
                  <c:v>32.82427</c:v>
                </c:pt>
                <c:pt idx="845">
                  <c:v>32.652</c:v>
                </c:pt>
                <c:pt idx="846">
                  <c:v>32.47993</c:v>
                </c:pt>
                <c:pt idx="847">
                  <c:v>32.30806</c:v>
                </c:pt>
                <c:pt idx="848">
                  <c:v>32.1364</c:v>
                </c:pt>
                <c:pt idx="849">
                  <c:v>31.96493999999995</c:v>
                </c:pt>
                <c:pt idx="850">
                  <c:v>31.79369</c:v>
                </c:pt>
                <c:pt idx="851">
                  <c:v>31.62263999999993</c:v>
                </c:pt>
                <c:pt idx="852">
                  <c:v>31.45178999999995</c:v>
                </c:pt>
                <c:pt idx="853">
                  <c:v>31.28116</c:v>
                </c:pt>
                <c:pt idx="854">
                  <c:v>31.11071</c:v>
                </c:pt>
                <c:pt idx="855">
                  <c:v>30.94046999999993</c:v>
                </c:pt>
                <c:pt idx="856">
                  <c:v>30.77043999999992</c:v>
                </c:pt>
                <c:pt idx="857">
                  <c:v>30.60061</c:v>
                </c:pt>
                <c:pt idx="858">
                  <c:v>30.43097</c:v>
                </c:pt>
                <c:pt idx="859">
                  <c:v>30.26155</c:v>
                </c:pt>
                <c:pt idx="860">
                  <c:v>30.09231999999992</c:v>
                </c:pt>
                <c:pt idx="861">
                  <c:v>29.92328999999993</c:v>
                </c:pt>
                <c:pt idx="862">
                  <c:v>29.75447</c:v>
                </c:pt>
                <c:pt idx="863">
                  <c:v>29.58585</c:v>
                </c:pt>
                <c:pt idx="864">
                  <c:v>29.41743</c:v>
                </c:pt>
                <c:pt idx="865">
                  <c:v>29.24919999999994</c:v>
                </c:pt>
                <c:pt idx="866">
                  <c:v>29.08117</c:v>
                </c:pt>
                <c:pt idx="867">
                  <c:v>28.91336</c:v>
                </c:pt>
                <c:pt idx="868">
                  <c:v>28.74572999999988</c:v>
                </c:pt>
                <c:pt idx="869">
                  <c:v>28.57829999999995</c:v>
                </c:pt>
                <c:pt idx="870">
                  <c:v>28.41107999999999</c:v>
                </c:pt>
                <c:pt idx="871">
                  <c:v>28.24405</c:v>
                </c:pt>
                <c:pt idx="872">
                  <c:v>28.07722</c:v>
                </c:pt>
                <c:pt idx="873">
                  <c:v>27.91059999999995</c:v>
                </c:pt>
                <c:pt idx="874">
                  <c:v>27.74416</c:v>
                </c:pt>
                <c:pt idx="875">
                  <c:v>27.57794000000001</c:v>
                </c:pt>
                <c:pt idx="876">
                  <c:v>27.4119</c:v>
                </c:pt>
                <c:pt idx="877">
                  <c:v>27.24605</c:v>
                </c:pt>
                <c:pt idx="878">
                  <c:v>27.08041999999992</c:v>
                </c:pt>
                <c:pt idx="879">
                  <c:v>26.91497000000006</c:v>
                </c:pt>
                <c:pt idx="880">
                  <c:v>26.74971999999992</c:v>
                </c:pt>
                <c:pt idx="881">
                  <c:v>26.58467999999995</c:v>
                </c:pt>
                <c:pt idx="882">
                  <c:v>26.41982</c:v>
                </c:pt>
                <c:pt idx="883">
                  <c:v>26.25517</c:v>
                </c:pt>
                <c:pt idx="884">
                  <c:v>26.09069999999993</c:v>
                </c:pt>
                <c:pt idx="885">
                  <c:v>25.92642999999992</c:v>
                </c:pt>
                <c:pt idx="886">
                  <c:v>25.76235999999993</c:v>
                </c:pt>
                <c:pt idx="887">
                  <c:v>25.59847999999995</c:v>
                </c:pt>
                <c:pt idx="888">
                  <c:v>25.43479999999999</c:v>
                </c:pt>
                <c:pt idx="889">
                  <c:v>25.27131999999999</c:v>
                </c:pt>
                <c:pt idx="890">
                  <c:v>25.10802</c:v>
                </c:pt>
                <c:pt idx="891">
                  <c:v>24.94492</c:v>
                </c:pt>
                <c:pt idx="892">
                  <c:v>24.7820199999999</c:v>
                </c:pt>
                <c:pt idx="893">
                  <c:v>24.61931</c:v>
                </c:pt>
                <c:pt idx="894">
                  <c:v>24.45679</c:v>
                </c:pt>
                <c:pt idx="895">
                  <c:v>24.29447</c:v>
                </c:pt>
                <c:pt idx="896">
                  <c:v>24.13233</c:v>
                </c:pt>
                <c:pt idx="897">
                  <c:v>23.97039999999993</c:v>
                </c:pt>
                <c:pt idx="898">
                  <c:v>23.80865</c:v>
                </c:pt>
                <c:pt idx="899">
                  <c:v>23.64709</c:v>
                </c:pt>
                <c:pt idx="900">
                  <c:v>23.48573999999986</c:v>
                </c:pt>
                <c:pt idx="901">
                  <c:v>23.32457</c:v>
                </c:pt>
                <c:pt idx="902">
                  <c:v>23.16358999999999</c:v>
                </c:pt>
                <c:pt idx="903">
                  <c:v>23.00281</c:v>
                </c:pt>
                <c:pt idx="904">
                  <c:v>22.84220999999993</c:v>
                </c:pt>
                <c:pt idx="905">
                  <c:v>22.68181</c:v>
                </c:pt>
                <c:pt idx="906">
                  <c:v>22.52159</c:v>
                </c:pt>
                <c:pt idx="907">
                  <c:v>22.36157</c:v>
                </c:pt>
                <c:pt idx="908">
                  <c:v>22.20173999999992</c:v>
                </c:pt>
                <c:pt idx="909">
                  <c:v>22.04209</c:v>
                </c:pt>
                <c:pt idx="910">
                  <c:v>21.88263999999989</c:v>
                </c:pt>
                <c:pt idx="911">
                  <c:v>21.72337999999995</c:v>
                </c:pt>
                <c:pt idx="912">
                  <c:v>21.56429999999999</c:v>
                </c:pt>
                <c:pt idx="913">
                  <c:v>21.4054199999999</c:v>
                </c:pt>
                <c:pt idx="914">
                  <c:v>21.2467299999999</c:v>
                </c:pt>
                <c:pt idx="915">
                  <c:v>21.08821999999992</c:v>
                </c:pt>
                <c:pt idx="916">
                  <c:v>20.9299</c:v>
                </c:pt>
                <c:pt idx="917">
                  <c:v>20.77177</c:v>
                </c:pt>
                <c:pt idx="918">
                  <c:v>20.61383000000005</c:v>
                </c:pt>
                <c:pt idx="919">
                  <c:v>20.45608</c:v>
                </c:pt>
                <c:pt idx="920">
                  <c:v>20.29850999999992</c:v>
                </c:pt>
                <c:pt idx="921">
                  <c:v>20.14113</c:v>
                </c:pt>
                <c:pt idx="922">
                  <c:v>19.98393999999993</c:v>
                </c:pt>
                <c:pt idx="923">
                  <c:v>19.82693</c:v>
                </c:pt>
                <c:pt idx="924">
                  <c:v>19.67011</c:v>
                </c:pt>
                <c:pt idx="925">
                  <c:v>19.51348</c:v>
                </c:pt>
                <c:pt idx="926">
                  <c:v>19.35704</c:v>
                </c:pt>
                <c:pt idx="927">
                  <c:v>19.20078</c:v>
                </c:pt>
                <c:pt idx="928">
                  <c:v>19.04470999999994</c:v>
                </c:pt>
                <c:pt idx="929">
                  <c:v>18.88880999999999</c:v>
                </c:pt>
                <c:pt idx="930">
                  <c:v>18.73312</c:v>
                </c:pt>
                <c:pt idx="931">
                  <c:v>18.5776</c:v>
                </c:pt>
                <c:pt idx="932">
                  <c:v>18.42225999999993</c:v>
                </c:pt>
                <c:pt idx="933">
                  <c:v>18.26711999999994</c:v>
                </c:pt>
                <c:pt idx="934">
                  <c:v>18.11215000000004</c:v>
                </c:pt>
                <c:pt idx="935">
                  <c:v>17.95737</c:v>
                </c:pt>
                <c:pt idx="936">
                  <c:v>17.80277999999994</c:v>
                </c:pt>
                <c:pt idx="937">
                  <c:v>17.64837</c:v>
                </c:pt>
                <c:pt idx="938">
                  <c:v>17.49415</c:v>
                </c:pt>
                <c:pt idx="939">
                  <c:v>17.3401</c:v>
                </c:pt>
                <c:pt idx="940">
                  <c:v>17.18624</c:v>
                </c:pt>
                <c:pt idx="941">
                  <c:v>17.03256</c:v>
                </c:pt>
                <c:pt idx="942">
                  <c:v>16.87906</c:v>
                </c:pt>
                <c:pt idx="943">
                  <c:v>16.72574999999989</c:v>
                </c:pt>
                <c:pt idx="944">
                  <c:v>16.57261999999992</c:v>
                </c:pt>
                <c:pt idx="945">
                  <c:v>16.41968</c:v>
                </c:pt>
                <c:pt idx="946">
                  <c:v>16.26690999999999</c:v>
                </c:pt>
                <c:pt idx="947">
                  <c:v>16.11432</c:v>
                </c:pt>
                <c:pt idx="948">
                  <c:v>15.96192</c:v>
                </c:pt>
                <c:pt idx="949">
                  <c:v>15.80969000000003</c:v>
                </c:pt>
                <c:pt idx="950">
                  <c:v>15.65765</c:v>
                </c:pt>
                <c:pt idx="951">
                  <c:v>15.5058</c:v>
                </c:pt>
                <c:pt idx="952">
                  <c:v>15.35412</c:v>
                </c:pt>
                <c:pt idx="953">
                  <c:v>15.20262</c:v>
                </c:pt>
                <c:pt idx="954">
                  <c:v>15.0513</c:v>
                </c:pt>
                <c:pt idx="955">
                  <c:v>14.90016</c:v>
                </c:pt>
                <c:pt idx="956">
                  <c:v>14.74921</c:v>
                </c:pt>
                <c:pt idx="957">
                  <c:v>14.59843</c:v>
                </c:pt>
                <c:pt idx="958">
                  <c:v>14.44782</c:v>
                </c:pt>
                <c:pt idx="959">
                  <c:v>14.2974</c:v>
                </c:pt>
                <c:pt idx="960">
                  <c:v>14.14715</c:v>
                </c:pt>
                <c:pt idx="961">
                  <c:v>13.99709</c:v>
                </c:pt>
                <c:pt idx="962">
                  <c:v>13.84722</c:v>
                </c:pt>
                <c:pt idx="963">
                  <c:v>13.69751</c:v>
                </c:pt>
                <c:pt idx="964">
                  <c:v>13.54797</c:v>
                </c:pt>
                <c:pt idx="965">
                  <c:v>13.39862</c:v>
                </c:pt>
                <c:pt idx="966">
                  <c:v>13.24944</c:v>
                </c:pt>
                <c:pt idx="967">
                  <c:v>13.10046</c:v>
                </c:pt>
                <c:pt idx="968">
                  <c:v>12.95164000000001</c:v>
                </c:pt>
                <c:pt idx="969">
                  <c:v>12.80299000000002</c:v>
                </c:pt>
                <c:pt idx="970">
                  <c:v>12.65453000000001</c:v>
                </c:pt>
                <c:pt idx="971">
                  <c:v>12.50624</c:v>
                </c:pt>
                <c:pt idx="972">
                  <c:v>12.35814</c:v>
                </c:pt>
                <c:pt idx="973">
                  <c:v>12.2102</c:v>
                </c:pt>
                <c:pt idx="974">
                  <c:v>12.06243000000004</c:v>
                </c:pt>
                <c:pt idx="975">
                  <c:v>11.91485</c:v>
                </c:pt>
                <c:pt idx="976">
                  <c:v>11.76744</c:v>
                </c:pt>
                <c:pt idx="977">
                  <c:v>11.6202</c:v>
                </c:pt>
                <c:pt idx="978">
                  <c:v>11.47315</c:v>
                </c:pt>
                <c:pt idx="979">
                  <c:v>11.32627</c:v>
                </c:pt>
                <c:pt idx="980">
                  <c:v>11.17955</c:v>
                </c:pt>
                <c:pt idx="981">
                  <c:v>11.03302</c:v>
                </c:pt>
                <c:pt idx="982">
                  <c:v>10.88665000000002</c:v>
                </c:pt>
                <c:pt idx="983">
                  <c:v>10.74048</c:v>
                </c:pt>
                <c:pt idx="984">
                  <c:v>10.59447</c:v>
                </c:pt>
                <c:pt idx="985">
                  <c:v>10.44862</c:v>
                </c:pt>
                <c:pt idx="986">
                  <c:v>10.30296</c:v>
                </c:pt>
                <c:pt idx="987">
                  <c:v>10.15746</c:v>
                </c:pt>
                <c:pt idx="988">
                  <c:v>10.01214</c:v>
                </c:pt>
                <c:pt idx="989">
                  <c:v>9.867006000000024</c:v>
                </c:pt>
                <c:pt idx="990">
                  <c:v>9.72203</c:v>
                </c:pt>
                <c:pt idx="991">
                  <c:v>9.577226</c:v>
                </c:pt>
                <c:pt idx="992">
                  <c:v>9.432593</c:v>
                </c:pt>
                <c:pt idx="993">
                  <c:v>9.288134</c:v>
                </c:pt>
                <c:pt idx="994">
                  <c:v>9.143861999999998</c:v>
                </c:pt>
                <c:pt idx="995">
                  <c:v>8.999745</c:v>
                </c:pt>
                <c:pt idx="996">
                  <c:v>8.85580000000003</c:v>
                </c:pt>
                <c:pt idx="997">
                  <c:v>8.712026</c:v>
                </c:pt>
                <c:pt idx="998">
                  <c:v>8.568423000000001</c:v>
                </c:pt>
                <c:pt idx="999">
                  <c:v>8.424991</c:v>
                </c:pt>
              </c:numCache>
            </c:numRef>
          </c:yVal>
          <c:smooth val="1"/>
        </c:ser>
        <c:axId val="211928760"/>
        <c:axId val="211931976"/>
      </c:scatterChart>
      <c:scatterChart>
        <c:scatterStyle val="lineMarker"/>
        <c:ser>
          <c:idx val="1"/>
          <c:order val="3"/>
          <c:tx>
            <c:v>71B pH 3.0_20 SO2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0.0340340300000001</c:v>
                </c:pt>
                <c:pt idx="3">
                  <c:v>0.0510510499999999</c:v>
                </c:pt>
                <c:pt idx="4">
                  <c:v>0.0680680600000002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0.340340300000001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0.442442400000001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0.595595500000001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0.680680600000002</c:v>
                </c:pt>
                <c:pt idx="41">
                  <c:v>0.697697600000003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0.884884800000001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1.701701999999999</c:v>
                </c:pt>
                <c:pt idx="101">
                  <c:v>1.718719</c:v>
                </c:pt>
                <c:pt idx="102">
                  <c:v>1.735735999999999</c:v>
                </c:pt>
                <c:pt idx="103">
                  <c:v>1.752753000000002</c:v>
                </c:pt>
                <c:pt idx="104">
                  <c:v>1.769769999999999</c:v>
                </c:pt>
                <c:pt idx="105">
                  <c:v>1.786787000000004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1.905905999999997</c:v>
                </c:pt>
                <c:pt idx="113">
                  <c:v>1.922922999999998</c:v>
                </c:pt>
                <c:pt idx="114">
                  <c:v>1.939939999999996</c:v>
                </c:pt>
                <c:pt idx="115">
                  <c:v>1.956957000000001</c:v>
                </c:pt>
                <c:pt idx="116">
                  <c:v>1.973973999999997</c:v>
                </c:pt>
                <c:pt idx="117">
                  <c:v>1.990990999999998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Sheet1!$C$2:$C$1001</c:f>
              <c:numCache>
                <c:formatCode>General</c:formatCode>
                <c:ptCount val="1000"/>
                <c:pt idx="0">
                  <c:v>194.7643</c:v>
                </c:pt>
                <c:pt idx="1">
                  <c:v>194.7505</c:v>
                </c:pt>
                <c:pt idx="2">
                  <c:v>194.7368</c:v>
                </c:pt>
                <c:pt idx="3">
                  <c:v>194.723</c:v>
                </c:pt>
                <c:pt idx="4">
                  <c:v>194.7093</c:v>
                </c:pt>
                <c:pt idx="5">
                  <c:v>194.6955</c:v>
                </c:pt>
                <c:pt idx="6">
                  <c:v>194.6818</c:v>
                </c:pt>
                <c:pt idx="7">
                  <c:v>194.6681</c:v>
                </c:pt>
                <c:pt idx="8">
                  <c:v>194.6543</c:v>
                </c:pt>
                <c:pt idx="9">
                  <c:v>194.6406</c:v>
                </c:pt>
                <c:pt idx="10">
                  <c:v>194.6268</c:v>
                </c:pt>
                <c:pt idx="11">
                  <c:v>194.6130999999999</c:v>
                </c:pt>
                <c:pt idx="12">
                  <c:v>194.5994</c:v>
                </c:pt>
                <c:pt idx="13">
                  <c:v>194.5856</c:v>
                </c:pt>
                <c:pt idx="14">
                  <c:v>194.5719</c:v>
                </c:pt>
                <c:pt idx="15">
                  <c:v>194.5582000000004</c:v>
                </c:pt>
                <c:pt idx="16">
                  <c:v>194.5444</c:v>
                </c:pt>
                <c:pt idx="17">
                  <c:v>194.5307</c:v>
                </c:pt>
                <c:pt idx="18">
                  <c:v>194.5169</c:v>
                </c:pt>
                <c:pt idx="19">
                  <c:v>194.5032</c:v>
                </c:pt>
                <c:pt idx="20">
                  <c:v>194.4895</c:v>
                </c:pt>
                <c:pt idx="21">
                  <c:v>194.4757</c:v>
                </c:pt>
                <c:pt idx="22">
                  <c:v>194.4620000000001</c:v>
                </c:pt>
                <c:pt idx="23">
                  <c:v>194.4483000000001</c:v>
                </c:pt>
                <c:pt idx="24">
                  <c:v>194.4345</c:v>
                </c:pt>
                <c:pt idx="25">
                  <c:v>194.4208</c:v>
                </c:pt>
                <c:pt idx="26">
                  <c:v>194.4071</c:v>
                </c:pt>
                <c:pt idx="27">
                  <c:v>194.3934</c:v>
                </c:pt>
                <c:pt idx="28">
                  <c:v>194.3796</c:v>
                </c:pt>
                <c:pt idx="29">
                  <c:v>194.3659</c:v>
                </c:pt>
                <c:pt idx="30">
                  <c:v>194.3522000000005</c:v>
                </c:pt>
                <c:pt idx="31">
                  <c:v>194.3384000000005</c:v>
                </c:pt>
                <c:pt idx="32">
                  <c:v>194.3247</c:v>
                </c:pt>
                <c:pt idx="33">
                  <c:v>194.311</c:v>
                </c:pt>
                <c:pt idx="34">
                  <c:v>194.2973</c:v>
                </c:pt>
                <c:pt idx="35">
                  <c:v>194.2835</c:v>
                </c:pt>
                <c:pt idx="36">
                  <c:v>194.2698</c:v>
                </c:pt>
                <c:pt idx="37">
                  <c:v>194.2561</c:v>
                </c:pt>
                <c:pt idx="38">
                  <c:v>194.2424</c:v>
                </c:pt>
                <c:pt idx="39">
                  <c:v>194.2286</c:v>
                </c:pt>
                <c:pt idx="40">
                  <c:v>194.2148999999997</c:v>
                </c:pt>
                <c:pt idx="41">
                  <c:v>194.2012</c:v>
                </c:pt>
                <c:pt idx="42">
                  <c:v>194.1875</c:v>
                </c:pt>
                <c:pt idx="43">
                  <c:v>194.1737999999997</c:v>
                </c:pt>
                <c:pt idx="44">
                  <c:v>194.16</c:v>
                </c:pt>
                <c:pt idx="45">
                  <c:v>194.1463</c:v>
                </c:pt>
                <c:pt idx="46">
                  <c:v>194.1326</c:v>
                </c:pt>
                <c:pt idx="47">
                  <c:v>194.1189</c:v>
                </c:pt>
                <c:pt idx="48">
                  <c:v>194.1051</c:v>
                </c:pt>
                <c:pt idx="49">
                  <c:v>194.0914000000004</c:v>
                </c:pt>
                <c:pt idx="50">
                  <c:v>194.0777</c:v>
                </c:pt>
                <c:pt idx="51">
                  <c:v>194.064</c:v>
                </c:pt>
                <c:pt idx="52">
                  <c:v>194.0503000000004</c:v>
                </c:pt>
                <c:pt idx="53">
                  <c:v>194.0366</c:v>
                </c:pt>
                <c:pt idx="54">
                  <c:v>194.0228000000001</c:v>
                </c:pt>
                <c:pt idx="55">
                  <c:v>194.0091</c:v>
                </c:pt>
                <c:pt idx="56">
                  <c:v>193.9954000000001</c:v>
                </c:pt>
                <c:pt idx="57">
                  <c:v>193.9817000000001</c:v>
                </c:pt>
                <c:pt idx="58">
                  <c:v>193.9680000000001</c:v>
                </c:pt>
                <c:pt idx="59">
                  <c:v>193.9543000000001</c:v>
                </c:pt>
                <c:pt idx="60">
                  <c:v>193.9406</c:v>
                </c:pt>
                <c:pt idx="61">
                  <c:v>193.9268</c:v>
                </c:pt>
                <c:pt idx="62">
                  <c:v>193.9131</c:v>
                </c:pt>
                <c:pt idx="63">
                  <c:v>193.8994</c:v>
                </c:pt>
                <c:pt idx="64">
                  <c:v>193.8857</c:v>
                </c:pt>
                <c:pt idx="65">
                  <c:v>193.872</c:v>
                </c:pt>
                <c:pt idx="66">
                  <c:v>193.8583000000005</c:v>
                </c:pt>
                <c:pt idx="67">
                  <c:v>193.8446</c:v>
                </c:pt>
                <c:pt idx="68">
                  <c:v>193.8309</c:v>
                </c:pt>
                <c:pt idx="69">
                  <c:v>193.8172</c:v>
                </c:pt>
                <c:pt idx="70">
                  <c:v>193.8035</c:v>
                </c:pt>
                <c:pt idx="71">
                  <c:v>193.7898</c:v>
                </c:pt>
                <c:pt idx="72">
                  <c:v>193.7761</c:v>
                </c:pt>
                <c:pt idx="73">
                  <c:v>193.7623</c:v>
                </c:pt>
                <c:pt idx="74">
                  <c:v>193.7486</c:v>
                </c:pt>
                <c:pt idx="75">
                  <c:v>193.7349</c:v>
                </c:pt>
                <c:pt idx="76">
                  <c:v>193.7212</c:v>
                </c:pt>
                <c:pt idx="77">
                  <c:v>193.7075</c:v>
                </c:pt>
                <c:pt idx="78">
                  <c:v>193.6938</c:v>
                </c:pt>
                <c:pt idx="79">
                  <c:v>193.6801</c:v>
                </c:pt>
                <c:pt idx="80">
                  <c:v>193.6664</c:v>
                </c:pt>
                <c:pt idx="81">
                  <c:v>193.6527</c:v>
                </c:pt>
                <c:pt idx="82">
                  <c:v>193.639</c:v>
                </c:pt>
                <c:pt idx="83">
                  <c:v>193.6253</c:v>
                </c:pt>
                <c:pt idx="84">
                  <c:v>193.6116</c:v>
                </c:pt>
                <c:pt idx="85">
                  <c:v>193.5979</c:v>
                </c:pt>
                <c:pt idx="86">
                  <c:v>193.5842</c:v>
                </c:pt>
                <c:pt idx="87">
                  <c:v>193.5705</c:v>
                </c:pt>
                <c:pt idx="88">
                  <c:v>193.5568</c:v>
                </c:pt>
                <c:pt idx="89">
                  <c:v>193.5431</c:v>
                </c:pt>
                <c:pt idx="90">
                  <c:v>193.5294</c:v>
                </c:pt>
                <c:pt idx="91">
                  <c:v>193.5157</c:v>
                </c:pt>
                <c:pt idx="92">
                  <c:v>193.502</c:v>
                </c:pt>
                <c:pt idx="93">
                  <c:v>193.4883000000005</c:v>
                </c:pt>
                <c:pt idx="94">
                  <c:v>193.4747</c:v>
                </c:pt>
                <c:pt idx="95">
                  <c:v>193.461</c:v>
                </c:pt>
                <c:pt idx="96">
                  <c:v>193.4473</c:v>
                </c:pt>
                <c:pt idx="97">
                  <c:v>193.4336</c:v>
                </c:pt>
                <c:pt idx="98">
                  <c:v>193.4199</c:v>
                </c:pt>
                <c:pt idx="99">
                  <c:v>193.4062</c:v>
                </c:pt>
                <c:pt idx="100">
                  <c:v>193.3925</c:v>
                </c:pt>
                <c:pt idx="101">
                  <c:v>193.3788</c:v>
                </c:pt>
                <c:pt idx="102">
                  <c:v>193.3651</c:v>
                </c:pt>
                <c:pt idx="103">
                  <c:v>193.3514000000005</c:v>
                </c:pt>
                <c:pt idx="104">
                  <c:v>193.3377</c:v>
                </c:pt>
                <c:pt idx="105">
                  <c:v>193.3241</c:v>
                </c:pt>
                <c:pt idx="106">
                  <c:v>193.3103</c:v>
                </c:pt>
                <c:pt idx="107">
                  <c:v>193.2967</c:v>
                </c:pt>
                <c:pt idx="108">
                  <c:v>193.283</c:v>
                </c:pt>
                <c:pt idx="109">
                  <c:v>193.2693</c:v>
                </c:pt>
                <c:pt idx="110">
                  <c:v>193.2556</c:v>
                </c:pt>
                <c:pt idx="111">
                  <c:v>193.2419</c:v>
                </c:pt>
                <c:pt idx="112">
                  <c:v>193.2282</c:v>
                </c:pt>
                <c:pt idx="113">
                  <c:v>193.2145999999996</c:v>
                </c:pt>
                <c:pt idx="114">
                  <c:v>193.2009</c:v>
                </c:pt>
                <c:pt idx="115">
                  <c:v>193.1872000000003</c:v>
                </c:pt>
                <c:pt idx="116">
                  <c:v>193.1735</c:v>
                </c:pt>
                <c:pt idx="117">
                  <c:v>193.1598</c:v>
                </c:pt>
                <c:pt idx="118">
                  <c:v>193.1461</c:v>
                </c:pt>
                <c:pt idx="119">
                  <c:v>193.1324000000003</c:v>
                </c:pt>
                <c:pt idx="120">
                  <c:v>193.1188</c:v>
                </c:pt>
                <c:pt idx="121">
                  <c:v>193.1051</c:v>
                </c:pt>
                <c:pt idx="122">
                  <c:v>193.0914000000004</c:v>
                </c:pt>
                <c:pt idx="123">
                  <c:v>193.0777</c:v>
                </c:pt>
                <c:pt idx="124">
                  <c:v>193.0641</c:v>
                </c:pt>
                <c:pt idx="125">
                  <c:v>193.0504000000004</c:v>
                </c:pt>
                <c:pt idx="126">
                  <c:v>193.0367</c:v>
                </c:pt>
                <c:pt idx="127">
                  <c:v>193.023</c:v>
                </c:pt>
                <c:pt idx="128">
                  <c:v>193.0093</c:v>
                </c:pt>
                <c:pt idx="129">
                  <c:v>192.9957</c:v>
                </c:pt>
                <c:pt idx="130">
                  <c:v>192.9820000000004</c:v>
                </c:pt>
                <c:pt idx="131">
                  <c:v>192.9683000000004</c:v>
                </c:pt>
                <c:pt idx="132">
                  <c:v>192.9546</c:v>
                </c:pt>
                <c:pt idx="133">
                  <c:v>192.941</c:v>
                </c:pt>
                <c:pt idx="134">
                  <c:v>192.9273000000005</c:v>
                </c:pt>
                <c:pt idx="135">
                  <c:v>192.9135999999999</c:v>
                </c:pt>
                <c:pt idx="136">
                  <c:v>192.8999</c:v>
                </c:pt>
                <c:pt idx="137">
                  <c:v>192.8863000000005</c:v>
                </c:pt>
                <c:pt idx="138">
                  <c:v>192.8726</c:v>
                </c:pt>
                <c:pt idx="139">
                  <c:v>192.8589000000005</c:v>
                </c:pt>
                <c:pt idx="140">
                  <c:v>192.8453</c:v>
                </c:pt>
                <c:pt idx="141">
                  <c:v>192.8316</c:v>
                </c:pt>
                <c:pt idx="142">
                  <c:v>192.8179</c:v>
                </c:pt>
                <c:pt idx="143">
                  <c:v>192.8042</c:v>
                </c:pt>
                <c:pt idx="144">
                  <c:v>192.7906</c:v>
                </c:pt>
                <c:pt idx="145">
                  <c:v>192.7769</c:v>
                </c:pt>
                <c:pt idx="146">
                  <c:v>192.7632</c:v>
                </c:pt>
                <c:pt idx="147">
                  <c:v>192.7495999999995</c:v>
                </c:pt>
                <c:pt idx="148">
                  <c:v>192.7359</c:v>
                </c:pt>
                <c:pt idx="149">
                  <c:v>192.7222</c:v>
                </c:pt>
                <c:pt idx="150">
                  <c:v>192.7086</c:v>
                </c:pt>
                <c:pt idx="151">
                  <c:v>192.6949</c:v>
                </c:pt>
                <c:pt idx="152">
                  <c:v>192.6813000000004</c:v>
                </c:pt>
                <c:pt idx="153">
                  <c:v>192.6676</c:v>
                </c:pt>
                <c:pt idx="154">
                  <c:v>192.6539</c:v>
                </c:pt>
                <c:pt idx="155">
                  <c:v>192.6403</c:v>
                </c:pt>
                <c:pt idx="156">
                  <c:v>192.6266</c:v>
                </c:pt>
                <c:pt idx="157">
                  <c:v>192.6129</c:v>
                </c:pt>
                <c:pt idx="158">
                  <c:v>192.5993</c:v>
                </c:pt>
                <c:pt idx="159">
                  <c:v>192.5856</c:v>
                </c:pt>
                <c:pt idx="160">
                  <c:v>192.572</c:v>
                </c:pt>
                <c:pt idx="161">
                  <c:v>192.5583000000005</c:v>
                </c:pt>
                <c:pt idx="162">
                  <c:v>192.5445999999999</c:v>
                </c:pt>
                <c:pt idx="163">
                  <c:v>192.531</c:v>
                </c:pt>
                <c:pt idx="164">
                  <c:v>192.5173</c:v>
                </c:pt>
                <c:pt idx="165">
                  <c:v>192.5037</c:v>
                </c:pt>
                <c:pt idx="166">
                  <c:v>192.49</c:v>
                </c:pt>
                <c:pt idx="167">
                  <c:v>192.4763</c:v>
                </c:pt>
                <c:pt idx="168">
                  <c:v>192.4627</c:v>
                </c:pt>
                <c:pt idx="169">
                  <c:v>192.449</c:v>
                </c:pt>
                <c:pt idx="170">
                  <c:v>192.4354</c:v>
                </c:pt>
                <c:pt idx="171">
                  <c:v>192.4217</c:v>
                </c:pt>
                <c:pt idx="172">
                  <c:v>192.4081000000003</c:v>
                </c:pt>
                <c:pt idx="173">
                  <c:v>192.3944000000003</c:v>
                </c:pt>
                <c:pt idx="174">
                  <c:v>192.3808000000004</c:v>
                </c:pt>
                <c:pt idx="175">
                  <c:v>192.3671000000004</c:v>
                </c:pt>
                <c:pt idx="176">
                  <c:v>192.3535</c:v>
                </c:pt>
                <c:pt idx="177">
                  <c:v>192.3398</c:v>
                </c:pt>
                <c:pt idx="178">
                  <c:v>192.3262000000004</c:v>
                </c:pt>
                <c:pt idx="179">
                  <c:v>192.3125</c:v>
                </c:pt>
                <c:pt idx="180">
                  <c:v>192.2989</c:v>
                </c:pt>
                <c:pt idx="181">
                  <c:v>192.2852</c:v>
                </c:pt>
                <c:pt idx="182">
                  <c:v>192.2716</c:v>
                </c:pt>
                <c:pt idx="183">
                  <c:v>192.2579</c:v>
                </c:pt>
                <c:pt idx="184">
                  <c:v>192.2443</c:v>
                </c:pt>
                <c:pt idx="185">
                  <c:v>192.2306</c:v>
                </c:pt>
                <c:pt idx="186">
                  <c:v>192.217</c:v>
                </c:pt>
                <c:pt idx="187">
                  <c:v>192.2033</c:v>
                </c:pt>
                <c:pt idx="188">
                  <c:v>192.1897</c:v>
                </c:pt>
                <c:pt idx="189">
                  <c:v>192.176</c:v>
                </c:pt>
                <c:pt idx="190">
                  <c:v>192.1624000000004</c:v>
                </c:pt>
                <c:pt idx="191">
                  <c:v>192.1488</c:v>
                </c:pt>
                <c:pt idx="192">
                  <c:v>192.1351</c:v>
                </c:pt>
                <c:pt idx="193">
                  <c:v>192.1215</c:v>
                </c:pt>
                <c:pt idx="194">
                  <c:v>192.1078</c:v>
                </c:pt>
                <c:pt idx="195">
                  <c:v>192.0942</c:v>
                </c:pt>
                <c:pt idx="196">
                  <c:v>192.0805</c:v>
                </c:pt>
                <c:pt idx="197">
                  <c:v>192.0669</c:v>
                </c:pt>
                <c:pt idx="198">
                  <c:v>192.0533</c:v>
                </c:pt>
                <c:pt idx="199">
                  <c:v>192.0396</c:v>
                </c:pt>
                <c:pt idx="200">
                  <c:v>192.026</c:v>
                </c:pt>
                <c:pt idx="201">
                  <c:v>192.0123</c:v>
                </c:pt>
                <c:pt idx="202">
                  <c:v>191.9987</c:v>
                </c:pt>
                <c:pt idx="203">
                  <c:v>191.9851000000001</c:v>
                </c:pt>
                <c:pt idx="204">
                  <c:v>191.9714000000001</c:v>
                </c:pt>
                <c:pt idx="205">
                  <c:v>191.9578000000004</c:v>
                </c:pt>
                <c:pt idx="206">
                  <c:v>191.9442</c:v>
                </c:pt>
                <c:pt idx="207">
                  <c:v>191.9305</c:v>
                </c:pt>
                <c:pt idx="208">
                  <c:v>191.9169</c:v>
                </c:pt>
                <c:pt idx="209">
                  <c:v>191.9032</c:v>
                </c:pt>
                <c:pt idx="210">
                  <c:v>191.8896</c:v>
                </c:pt>
                <c:pt idx="211">
                  <c:v>191.876</c:v>
                </c:pt>
                <c:pt idx="212">
                  <c:v>191.8624000000005</c:v>
                </c:pt>
                <c:pt idx="213">
                  <c:v>191.8487</c:v>
                </c:pt>
                <c:pt idx="214">
                  <c:v>191.8351</c:v>
                </c:pt>
                <c:pt idx="215">
                  <c:v>191.8215</c:v>
                </c:pt>
                <c:pt idx="216">
                  <c:v>191.8078</c:v>
                </c:pt>
                <c:pt idx="217">
                  <c:v>191.7942</c:v>
                </c:pt>
                <c:pt idx="218">
                  <c:v>191.7806</c:v>
                </c:pt>
                <c:pt idx="219">
                  <c:v>191.7669</c:v>
                </c:pt>
                <c:pt idx="220">
                  <c:v>191.7533</c:v>
                </c:pt>
                <c:pt idx="221">
                  <c:v>191.7396999999996</c:v>
                </c:pt>
                <c:pt idx="222">
                  <c:v>191.726</c:v>
                </c:pt>
                <c:pt idx="223">
                  <c:v>191.7124</c:v>
                </c:pt>
                <c:pt idx="224">
                  <c:v>191.6988</c:v>
                </c:pt>
                <c:pt idx="225">
                  <c:v>191.6852</c:v>
                </c:pt>
                <c:pt idx="226">
                  <c:v>191.6715</c:v>
                </c:pt>
                <c:pt idx="227">
                  <c:v>191.6579</c:v>
                </c:pt>
                <c:pt idx="228">
                  <c:v>191.6443</c:v>
                </c:pt>
                <c:pt idx="229">
                  <c:v>191.6307</c:v>
                </c:pt>
                <c:pt idx="230">
                  <c:v>191.6171</c:v>
                </c:pt>
                <c:pt idx="231">
                  <c:v>191.6034</c:v>
                </c:pt>
                <c:pt idx="232">
                  <c:v>191.5898</c:v>
                </c:pt>
                <c:pt idx="233">
                  <c:v>191.5762</c:v>
                </c:pt>
                <c:pt idx="234">
                  <c:v>191.5626</c:v>
                </c:pt>
                <c:pt idx="235">
                  <c:v>191.5489</c:v>
                </c:pt>
                <c:pt idx="236">
                  <c:v>191.5353</c:v>
                </c:pt>
                <c:pt idx="237">
                  <c:v>191.5217</c:v>
                </c:pt>
                <c:pt idx="238">
                  <c:v>191.5081</c:v>
                </c:pt>
                <c:pt idx="239">
                  <c:v>191.4945</c:v>
                </c:pt>
                <c:pt idx="240">
                  <c:v>191.4808</c:v>
                </c:pt>
                <c:pt idx="241">
                  <c:v>191.4672000000004</c:v>
                </c:pt>
                <c:pt idx="242">
                  <c:v>191.4536</c:v>
                </c:pt>
                <c:pt idx="243">
                  <c:v>191.44</c:v>
                </c:pt>
                <c:pt idx="244">
                  <c:v>191.4264000000004</c:v>
                </c:pt>
                <c:pt idx="245">
                  <c:v>191.4128</c:v>
                </c:pt>
                <c:pt idx="246">
                  <c:v>191.3991</c:v>
                </c:pt>
                <c:pt idx="247">
                  <c:v>191.3855</c:v>
                </c:pt>
                <c:pt idx="248">
                  <c:v>191.3719</c:v>
                </c:pt>
                <c:pt idx="249">
                  <c:v>191.3583000000005</c:v>
                </c:pt>
                <c:pt idx="250">
                  <c:v>191.3447</c:v>
                </c:pt>
                <c:pt idx="251">
                  <c:v>191.3311000000004</c:v>
                </c:pt>
                <c:pt idx="252">
                  <c:v>191.3175</c:v>
                </c:pt>
                <c:pt idx="253">
                  <c:v>191.3038</c:v>
                </c:pt>
                <c:pt idx="254">
                  <c:v>191.2902</c:v>
                </c:pt>
                <c:pt idx="255">
                  <c:v>191.2765999999999</c:v>
                </c:pt>
                <c:pt idx="256">
                  <c:v>191.263</c:v>
                </c:pt>
                <c:pt idx="257">
                  <c:v>191.2494</c:v>
                </c:pt>
                <c:pt idx="258">
                  <c:v>191.2358</c:v>
                </c:pt>
                <c:pt idx="259">
                  <c:v>191.2222</c:v>
                </c:pt>
                <c:pt idx="260">
                  <c:v>191.2086</c:v>
                </c:pt>
                <c:pt idx="261">
                  <c:v>191.195</c:v>
                </c:pt>
                <c:pt idx="262">
                  <c:v>191.1814000000004</c:v>
                </c:pt>
                <c:pt idx="263">
                  <c:v>191.1678</c:v>
                </c:pt>
                <c:pt idx="264">
                  <c:v>191.1542</c:v>
                </c:pt>
                <c:pt idx="265">
                  <c:v>191.1405</c:v>
                </c:pt>
                <c:pt idx="266">
                  <c:v>191.1269</c:v>
                </c:pt>
                <c:pt idx="267">
                  <c:v>191.1133</c:v>
                </c:pt>
                <c:pt idx="268">
                  <c:v>191.0997</c:v>
                </c:pt>
                <c:pt idx="269">
                  <c:v>191.0861</c:v>
                </c:pt>
                <c:pt idx="270">
                  <c:v>191.0725</c:v>
                </c:pt>
                <c:pt idx="271">
                  <c:v>191.0589000000004</c:v>
                </c:pt>
                <c:pt idx="272">
                  <c:v>191.0453</c:v>
                </c:pt>
                <c:pt idx="273">
                  <c:v>191.0317</c:v>
                </c:pt>
                <c:pt idx="274">
                  <c:v>191.0181</c:v>
                </c:pt>
                <c:pt idx="275">
                  <c:v>191.0045</c:v>
                </c:pt>
                <c:pt idx="276">
                  <c:v>190.9909</c:v>
                </c:pt>
                <c:pt idx="277">
                  <c:v>190.9773</c:v>
                </c:pt>
                <c:pt idx="278">
                  <c:v>190.9637</c:v>
                </c:pt>
                <c:pt idx="279">
                  <c:v>190.9501000000004</c:v>
                </c:pt>
                <c:pt idx="280">
                  <c:v>190.9365</c:v>
                </c:pt>
                <c:pt idx="281">
                  <c:v>190.9229000000004</c:v>
                </c:pt>
                <c:pt idx="282">
                  <c:v>190.9093</c:v>
                </c:pt>
                <c:pt idx="283">
                  <c:v>190.8957</c:v>
                </c:pt>
                <c:pt idx="284">
                  <c:v>190.8821000000005</c:v>
                </c:pt>
                <c:pt idx="285">
                  <c:v>190.8685</c:v>
                </c:pt>
                <c:pt idx="286">
                  <c:v>190.8549</c:v>
                </c:pt>
                <c:pt idx="287">
                  <c:v>190.8414000000004</c:v>
                </c:pt>
                <c:pt idx="288">
                  <c:v>190.8278000000004</c:v>
                </c:pt>
                <c:pt idx="289">
                  <c:v>190.8142</c:v>
                </c:pt>
                <c:pt idx="290">
                  <c:v>190.8006</c:v>
                </c:pt>
                <c:pt idx="291">
                  <c:v>190.787</c:v>
                </c:pt>
                <c:pt idx="292">
                  <c:v>190.7734</c:v>
                </c:pt>
                <c:pt idx="293">
                  <c:v>190.7598</c:v>
                </c:pt>
                <c:pt idx="294">
                  <c:v>190.7462</c:v>
                </c:pt>
                <c:pt idx="295">
                  <c:v>190.7326</c:v>
                </c:pt>
                <c:pt idx="296">
                  <c:v>190.719</c:v>
                </c:pt>
                <c:pt idx="297">
                  <c:v>190.7054</c:v>
                </c:pt>
                <c:pt idx="298">
                  <c:v>190.6919</c:v>
                </c:pt>
                <c:pt idx="299">
                  <c:v>190.6783</c:v>
                </c:pt>
                <c:pt idx="300">
                  <c:v>190.6647</c:v>
                </c:pt>
                <c:pt idx="301">
                  <c:v>190.6511</c:v>
                </c:pt>
                <c:pt idx="302">
                  <c:v>190.6375</c:v>
                </c:pt>
                <c:pt idx="303">
                  <c:v>190.6239</c:v>
                </c:pt>
                <c:pt idx="304">
                  <c:v>190.6103</c:v>
                </c:pt>
                <c:pt idx="305">
                  <c:v>190.5968</c:v>
                </c:pt>
                <c:pt idx="306">
                  <c:v>190.5832</c:v>
                </c:pt>
                <c:pt idx="307">
                  <c:v>190.5696</c:v>
                </c:pt>
                <c:pt idx="308">
                  <c:v>190.556</c:v>
                </c:pt>
                <c:pt idx="309">
                  <c:v>190.5424</c:v>
                </c:pt>
                <c:pt idx="310">
                  <c:v>190.5288000000001</c:v>
                </c:pt>
                <c:pt idx="311">
                  <c:v>190.5153</c:v>
                </c:pt>
                <c:pt idx="312">
                  <c:v>190.5017</c:v>
                </c:pt>
                <c:pt idx="313">
                  <c:v>190.4881000000005</c:v>
                </c:pt>
                <c:pt idx="314">
                  <c:v>190.4745</c:v>
                </c:pt>
                <c:pt idx="315">
                  <c:v>190.4609</c:v>
                </c:pt>
                <c:pt idx="316">
                  <c:v>190.4474</c:v>
                </c:pt>
                <c:pt idx="317">
                  <c:v>190.4338</c:v>
                </c:pt>
                <c:pt idx="318">
                  <c:v>190.4202000000004</c:v>
                </c:pt>
                <c:pt idx="319">
                  <c:v>190.4066</c:v>
                </c:pt>
                <c:pt idx="320">
                  <c:v>190.3931</c:v>
                </c:pt>
                <c:pt idx="321">
                  <c:v>190.3795</c:v>
                </c:pt>
                <c:pt idx="322">
                  <c:v>190.3659</c:v>
                </c:pt>
                <c:pt idx="323">
                  <c:v>190.3523000000005</c:v>
                </c:pt>
                <c:pt idx="324">
                  <c:v>190.3387000000001</c:v>
                </c:pt>
                <c:pt idx="325">
                  <c:v>190.3252000000004</c:v>
                </c:pt>
                <c:pt idx="326">
                  <c:v>190.3116</c:v>
                </c:pt>
                <c:pt idx="327">
                  <c:v>190.298</c:v>
                </c:pt>
                <c:pt idx="328">
                  <c:v>190.2845</c:v>
                </c:pt>
                <c:pt idx="329">
                  <c:v>190.2709</c:v>
                </c:pt>
                <c:pt idx="330">
                  <c:v>190.2573</c:v>
                </c:pt>
                <c:pt idx="331">
                  <c:v>190.2436999999996</c:v>
                </c:pt>
                <c:pt idx="332">
                  <c:v>190.2302</c:v>
                </c:pt>
                <c:pt idx="333">
                  <c:v>190.2165999999997</c:v>
                </c:pt>
                <c:pt idx="334">
                  <c:v>190.203</c:v>
                </c:pt>
                <c:pt idx="335">
                  <c:v>190.1895</c:v>
                </c:pt>
                <c:pt idx="336">
                  <c:v>190.1759</c:v>
                </c:pt>
                <c:pt idx="337">
                  <c:v>190.1623</c:v>
                </c:pt>
                <c:pt idx="338">
                  <c:v>190.1488</c:v>
                </c:pt>
                <c:pt idx="339">
                  <c:v>190.1352</c:v>
                </c:pt>
                <c:pt idx="340">
                  <c:v>190.1216</c:v>
                </c:pt>
                <c:pt idx="341">
                  <c:v>190.1081</c:v>
                </c:pt>
                <c:pt idx="342">
                  <c:v>190.0945</c:v>
                </c:pt>
                <c:pt idx="343">
                  <c:v>190.0809</c:v>
                </c:pt>
                <c:pt idx="344">
                  <c:v>190.0674000000004</c:v>
                </c:pt>
                <c:pt idx="345">
                  <c:v>190.0538</c:v>
                </c:pt>
                <c:pt idx="346">
                  <c:v>190.0402</c:v>
                </c:pt>
                <c:pt idx="347">
                  <c:v>190.0267</c:v>
                </c:pt>
                <c:pt idx="348">
                  <c:v>190.0131</c:v>
                </c:pt>
                <c:pt idx="349">
                  <c:v>189.9996</c:v>
                </c:pt>
                <c:pt idx="350">
                  <c:v>189.9860000000003</c:v>
                </c:pt>
                <c:pt idx="351">
                  <c:v>189.9724000000004</c:v>
                </c:pt>
                <c:pt idx="352">
                  <c:v>189.9589000000004</c:v>
                </c:pt>
                <c:pt idx="353">
                  <c:v>189.9453</c:v>
                </c:pt>
                <c:pt idx="354">
                  <c:v>189.9317</c:v>
                </c:pt>
                <c:pt idx="355">
                  <c:v>189.9182</c:v>
                </c:pt>
                <c:pt idx="356">
                  <c:v>189.9046</c:v>
                </c:pt>
                <c:pt idx="357">
                  <c:v>189.8911000000004</c:v>
                </c:pt>
                <c:pt idx="358">
                  <c:v>189.8775</c:v>
                </c:pt>
                <c:pt idx="359">
                  <c:v>189.864</c:v>
                </c:pt>
                <c:pt idx="360">
                  <c:v>189.8504000000005</c:v>
                </c:pt>
                <c:pt idx="361">
                  <c:v>189.8369</c:v>
                </c:pt>
                <c:pt idx="362">
                  <c:v>189.8233000000001</c:v>
                </c:pt>
                <c:pt idx="363">
                  <c:v>189.8097</c:v>
                </c:pt>
                <c:pt idx="364">
                  <c:v>189.7962</c:v>
                </c:pt>
                <c:pt idx="365">
                  <c:v>189.7826</c:v>
                </c:pt>
                <c:pt idx="366">
                  <c:v>189.7691</c:v>
                </c:pt>
                <c:pt idx="367">
                  <c:v>189.7555</c:v>
                </c:pt>
                <c:pt idx="368">
                  <c:v>189.742</c:v>
                </c:pt>
                <c:pt idx="369">
                  <c:v>189.7284000000004</c:v>
                </c:pt>
                <c:pt idx="370">
                  <c:v>189.7148999999997</c:v>
                </c:pt>
                <c:pt idx="371">
                  <c:v>189.7013</c:v>
                </c:pt>
                <c:pt idx="372">
                  <c:v>189.6878</c:v>
                </c:pt>
                <c:pt idx="373">
                  <c:v>189.6742</c:v>
                </c:pt>
                <c:pt idx="374">
                  <c:v>189.6607</c:v>
                </c:pt>
                <c:pt idx="375">
                  <c:v>189.6471</c:v>
                </c:pt>
                <c:pt idx="376">
                  <c:v>189.6335999999999</c:v>
                </c:pt>
                <c:pt idx="377">
                  <c:v>189.62</c:v>
                </c:pt>
                <c:pt idx="378">
                  <c:v>189.6065</c:v>
                </c:pt>
                <c:pt idx="379">
                  <c:v>189.5929</c:v>
                </c:pt>
                <c:pt idx="380">
                  <c:v>189.5794</c:v>
                </c:pt>
                <c:pt idx="381">
                  <c:v>189.5659</c:v>
                </c:pt>
                <c:pt idx="382">
                  <c:v>189.5523000000005</c:v>
                </c:pt>
                <c:pt idx="383">
                  <c:v>189.5388</c:v>
                </c:pt>
                <c:pt idx="384">
                  <c:v>189.5252</c:v>
                </c:pt>
                <c:pt idx="385">
                  <c:v>189.5117</c:v>
                </c:pt>
                <c:pt idx="386">
                  <c:v>189.4981000000004</c:v>
                </c:pt>
                <c:pt idx="387">
                  <c:v>189.4846</c:v>
                </c:pt>
                <c:pt idx="388">
                  <c:v>189.4711</c:v>
                </c:pt>
                <c:pt idx="389">
                  <c:v>189.4575</c:v>
                </c:pt>
                <c:pt idx="390">
                  <c:v>189.444</c:v>
                </c:pt>
                <c:pt idx="391">
                  <c:v>189.4304000000004</c:v>
                </c:pt>
                <c:pt idx="392">
                  <c:v>189.4169</c:v>
                </c:pt>
                <c:pt idx="393">
                  <c:v>189.4034</c:v>
                </c:pt>
                <c:pt idx="394">
                  <c:v>189.3898</c:v>
                </c:pt>
                <c:pt idx="395">
                  <c:v>189.3763</c:v>
                </c:pt>
                <c:pt idx="396">
                  <c:v>189.3627000000001</c:v>
                </c:pt>
                <c:pt idx="397">
                  <c:v>189.3492</c:v>
                </c:pt>
                <c:pt idx="398">
                  <c:v>189.3357</c:v>
                </c:pt>
                <c:pt idx="399">
                  <c:v>189.3221000000005</c:v>
                </c:pt>
                <c:pt idx="400">
                  <c:v>189.3086</c:v>
                </c:pt>
                <c:pt idx="401">
                  <c:v>189.2951</c:v>
                </c:pt>
                <c:pt idx="402">
                  <c:v>189.2815</c:v>
                </c:pt>
                <c:pt idx="403">
                  <c:v>189.268</c:v>
                </c:pt>
                <c:pt idx="404">
                  <c:v>189.2545</c:v>
                </c:pt>
                <c:pt idx="405">
                  <c:v>189.2409</c:v>
                </c:pt>
                <c:pt idx="406">
                  <c:v>189.2274000000001</c:v>
                </c:pt>
                <c:pt idx="407">
                  <c:v>189.2138999999996</c:v>
                </c:pt>
                <c:pt idx="408">
                  <c:v>189.2003</c:v>
                </c:pt>
                <c:pt idx="409">
                  <c:v>189.1868</c:v>
                </c:pt>
                <c:pt idx="410">
                  <c:v>189.1733</c:v>
                </c:pt>
                <c:pt idx="411">
                  <c:v>189.1597</c:v>
                </c:pt>
                <c:pt idx="412">
                  <c:v>189.1462</c:v>
                </c:pt>
                <c:pt idx="413">
                  <c:v>189.1327</c:v>
                </c:pt>
                <c:pt idx="414">
                  <c:v>189.1192</c:v>
                </c:pt>
                <c:pt idx="415">
                  <c:v>189.1056</c:v>
                </c:pt>
                <c:pt idx="416">
                  <c:v>189.0921</c:v>
                </c:pt>
                <c:pt idx="417">
                  <c:v>189.0786</c:v>
                </c:pt>
                <c:pt idx="418">
                  <c:v>189.065</c:v>
                </c:pt>
                <c:pt idx="419">
                  <c:v>189.0515</c:v>
                </c:pt>
                <c:pt idx="420">
                  <c:v>189.038</c:v>
                </c:pt>
                <c:pt idx="421">
                  <c:v>189.0245</c:v>
                </c:pt>
                <c:pt idx="422">
                  <c:v>189.0109</c:v>
                </c:pt>
                <c:pt idx="423">
                  <c:v>188.9974000000004</c:v>
                </c:pt>
                <c:pt idx="424">
                  <c:v>188.9839</c:v>
                </c:pt>
                <c:pt idx="425">
                  <c:v>188.9704</c:v>
                </c:pt>
                <c:pt idx="426">
                  <c:v>188.9568</c:v>
                </c:pt>
                <c:pt idx="427">
                  <c:v>188.9433</c:v>
                </c:pt>
                <c:pt idx="428">
                  <c:v>188.9298</c:v>
                </c:pt>
                <c:pt idx="429">
                  <c:v>188.9163</c:v>
                </c:pt>
                <c:pt idx="430">
                  <c:v>188.9028</c:v>
                </c:pt>
                <c:pt idx="431">
                  <c:v>188.8893000000004</c:v>
                </c:pt>
                <c:pt idx="432">
                  <c:v>188.8757</c:v>
                </c:pt>
                <c:pt idx="433">
                  <c:v>188.8622000000004</c:v>
                </c:pt>
                <c:pt idx="434">
                  <c:v>188.8487</c:v>
                </c:pt>
                <c:pt idx="435">
                  <c:v>188.8352</c:v>
                </c:pt>
                <c:pt idx="436">
                  <c:v>188.8217000000004</c:v>
                </c:pt>
                <c:pt idx="437">
                  <c:v>188.8082000000004</c:v>
                </c:pt>
                <c:pt idx="438">
                  <c:v>188.7945999999999</c:v>
                </c:pt>
                <c:pt idx="439">
                  <c:v>188.7811</c:v>
                </c:pt>
                <c:pt idx="440">
                  <c:v>188.7676</c:v>
                </c:pt>
                <c:pt idx="441">
                  <c:v>188.7541</c:v>
                </c:pt>
                <c:pt idx="442">
                  <c:v>188.7405999999999</c:v>
                </c:pt>
                <c:pt idx="443">
                  <c:v>188.7271</c:v>
                </c:pt>
                <c:pt idx="444">
                  <c:v>188.7135</c:v>
                </c:pt>
                <c:pt idx="445">
                  <c:v>188.7</c:v>
                </c:pt>
                <c:pt idx="446">
                  <c:v>188.6865</c:v>
                </c:pt>
                <c:pt idx="447">
                  <c:v>188.673</c:v>
                </c:pt>
                <c:pt idx="448">
                  <c:v>188.6595</c:v>
                </c:pt>
                <c:pt idx="449">
                  <c:v>188.646</c:v>
                </c:pt>
                <c:pt idx="450">
                  <c:v>188.6325</c:v>
                </c:pt>
                <c:pt idx="451">
                  <c:v>188.619</c:v>
                </c:pt>
                <c:pt idx="452">
                  <c:v>188.6055</c:v>
                </c:pt>
                <c:pt idx="453">
                  <c:v>188.592</c:v>
                </c:pt>
                <c:pt idx="454">
                  <c:v>188.5785</c:v>
                </c:pt>
                <c:pt idx="455">
                  <c:v>188.5649</c:v>
                </c:pt>
                <c:pt idx="456">
                  <c:v>188.5514000000004</c:v>
                </c:pt>
                <c:pt idx="457">
                  <c:v>188.5379</c:v>
                </c:pt>
                <c:pt idx="458">
                  <c:v>188.5244</c:v>
                </c:pt>
                <c:pt idx="459">
                  <c:v>188.5109</c:v>
                </c:pt>
                <c:pt idx="460">
                  <c:v>188.4974000000004</c:v>
                </c:pt>
                <c:pt idx="461">
                  <c:v>188.4839</c:v>
                </c:pt>
                <c:pt idx="462">
                  <c:v>188.4704</c:v>
                </c:pt>
                <c:pt idx="463">
                  <c:v>188.4569000000003</c:v>
                </c:pt>
                <c:pt idx="464">
                  <c:v>188.4434</c:v>
                </c:pt>
                <c:pt idx="465">
                  <c:v>188.4299</c:v>
                </c:pt>
                <c:pt idx="466">
                  <c:v>188.4164</c:v>
                </c:pt>
                <c:pt idx="467">
                  <c:v>188.4029000000001</c:v>
                </c:pt>
                <c:pt idx="468">
                  <c:v>188.3894000000004</c:v>
                </c:pt>
                <c:pt idx="469">
                  <c:v>188.3759</c:v>
                </c:pt>
                <c:pt idx="470">
                  <c:v>188.3624000000005</c:v>
                </c:pt>
                <c:pt idx="471">
                  <c:v>188.3489</c:v>
                </c:pt>
                <c:pt idx="472">
                  <c:v>188.3354000000004</c:v>
                </c:pt>
                <c:pt idx="473">
                  <c:v>188.3219000000004</c:v>
                </c:pt>
                <c:pt idx="474">
                  <c:v>188.3084000000005</c:v>
                </c:pt>
                <c:pt idx="475">
                  <c:v>188.2949</c:v>
                </c:pt>
                <c:pt idx="476">
                  <c:v>188.2814000000003</c:v>
                </c:pt>
                <c:pt idx="477">
                  <c:v>188.2679</c:v>
                </c:pt>
                <c:pt idx="478">
                  <c:v>188.2544</c:v>
                </c:pt>
                <c:pt idx="479">
                  <c:v>188.2409</c:v>
                </c:pt>
                <c:pt idx="480">
                  <c:v>188.2274000000001</c:v>
                </c:pt>
                <c:pt idx="481">
                  <c:v>188.2139999999996</c:v>
                </c:pt>
                <c:pt idx="482">
                  <c:v>188.2005</c:v>
                </c:pt>
                <c:pt idx="483">
                  <c:v>188.187</c:v>
                </c:pt>
                <c:pt idx="484">
                  <c:v>188.1735</c:v>
                </c:pt>
                <c:pt idx="485">
                  <c:v>188.16</c:v>
                </c:pt>
                <c:pt idx="486">
                  <c:v>188.1465</c:v>
                </c:pt>
                <c:pt idx="487">
                  <c:v>188.133</c:v>
                </c:pt>
                <c:pt idx="488">
                  <c:v>188.1195</c:v>
                </c:pt>
                <c:pt idx="489">
                  <c:v>188.106</c:v>
                </c:pt>
                <c:pt idx="490">
                  <c:v>188.0925</c:v>
                </c:pt>
                <c:pt idx="491">
                  <c:v>188.079</c:v>
                </c:pt>
                <c:pt idx="492">
                  <c:v>188.0656</c:v>
                </c:pt>
                <c:pt idx="493">
                  <c:v>188.0521000000004</c:v>
                </c:pt>
                <c:pt idx="494">
                  <c:v>188.0386</c:v>
                </c:pt>
                <c:pt idx="495">
                  <c:v>188.0251</c:v>
                </c:pt>
                <c:pt idx="496">
                  <c:v>188.0116</c:v>
                </c:pt>
                <c:pt idx="497">
                  <c:v>187.9981000000004</c:v>
                </c:pt>
                <c:pt idx="498">
                  <c:v>187.9846</c:v>
                </c:pt>
                <c:pt idx="499">
                  <c:v>187.9712</c:v>
                </c:pt>
                <c:pt idx="500">
                  <c:v>187.9577000000001</c:v>
                </c:pt>
                <c:pt idx="501">
                  <c:v>187.9442</c:v>
                </c:pt>
                <c:pt idx="502">
                  <c:v>187.9307</c:v>
                </c:pt>
                <c:pt idx="503">
                  <c:v>187.9172</c:v>
                </c:pt>
                <c:pt idx="504">
                  <c:v>187.9037</c:v>
                </c:pt>
                <c:pt idx="505">
                  <c:v>187.8903000000004</c:v>
                </c:pt>
                <c:pt idx="506">
                  <c:v>187.8768</c:v>
                </c:pt>
                <c:pt idx="507">
                  <c:v>187.8633</c:v>
                </c:pt>
                <c:pt idx="508">
                  <c:v>187.8498</c:v>
                </c:pt>
                <c:pt idx="509">
                  <c:v>187.8363000000004</c:v>
                </c:pt>
                <c:pt idx="510">
                  <c:v>187.8229000000005</c:v>
                </c:pt>
                <c:pt idx="511">
                  <c:v>187.8094</c:v>
                </c:pt>
                <c:pt idx="512">
                  <c:v>187.7959</c:v>
                </c:pt>
                <c:pt idx="513">
                  <c:v>187.7824000000004</c:v>
                </c:pt>
                <c:pt idx="514">
                  <c:v>187.769</c:v>
                </c:pt>
                <c:pt idx="515">
                  <c:v>187.7555</c:v>
                </c:pt>
                <c:pt idx="516">
                  <c:v>187.742</c:v>
                </c:pt>
                <c:pt idx="517">
                  <c:v>187.7285</c:v>
                </c:pt>
                <c:pt idx="518">
                  <c:v>187.7151</c:v>
                </c:pt>
                <c:pt idx="519">
                  <c:v>187.7016</c:v>
                </c:pt>
                <c:pt idx="520">
                  <c:v>187.6881000000004</c:v>
                </c:pt>
                <c:pt idx="521">
                  <c:v>187.6745999999996</c:v>
                </c:pt>
                <c:pt idx="522">
                  <c:v>187.6612</c:v>
                </c:pt>
                <c:pt idx="523">
                  <c:v>187.6477</c:v>
                </c:pt>
                <c:pt idx="524">
                  <c:v>187.6342</c:v>
                </c:pt>
                <c:pt idx="525">
                  <c:v>187.6208</c:v>
                </c:pt>
                <c:pt idx="526">
                  <c:v>187.6073</c:v>
                </c:pt>
                <c:pt idx="527">
                  <c:v>187.5938</c:v>
                </c:pt>
                <c:pt idx="528">
                  <c:v>187.5803000000004</c:v>
                </c:pt>
                <c:pt idx="529">
                  <c:v>187.5669</c:v>
                </c:pt>
                <c:pt idx="530">
                  <c:v>187.5534</c:v>
                </c:pt>
                <c:pt idx="531">
                  <c:v>187.5399</c:v>
                </c:pt>
                <c:pt idx="532">
                  <c:v>187.5265</c:v>
                </c:pt>
                <c:pt idx="533">
                  <c:v>187.513</c:v>
                </c:pt>
                <c:pt idx="534">
                  <c:v>187.4995</c:v>
                </c:pt>
                <c:pt idx="535">
                  <c:v>187.4861000000004</c:v>
                </c:pt>
                <c:pt idx="536">
                  <c:v>187.4726</c:v>
                </c:pt>
                <c:pt idx="537">
                  <c:v>187.4592</c:v>
                </c:pt>
                <c:pt idx="538">
                  <c:v>187.4457</c:v>
                </c:pt>
                <c:pt idx="539">
                  <c:v>187.4322000000004</c:v>
                </c:pt>
                <c:pt idx="540">
                  <c:v>187.4187</c:v>
                </c:pt>
                <c:pt idx="541">
                  <c:v>187.4053</c:v>
                </c:pt>
                <c:pt idx="542">
                  <c:v>187.3918000000001</c:v>
                </c:pt>
                <c:pt idx="543">
                  <c:v>187.3784000000004</c:v>
                </c:pt>
                <c:pt idx="544">
                  <c:v>187.3649</c:v>
                </c:pt>
                <c:pt idx="545">
                  <c:v>187.3514000000005</c:v>
                </c:pt>
                <c:pt idx="546">
                  <c:v>187.3380000000004</c:v>
                </c:pt>
                <c:pt idx="547">
                  <c:v>187.3245</c:v>
                </c:pt>
                <c:pt idx="548">
                  <c:v>187.3111</c:v>
                </c:pt>
                <c:pt idx="549">
                  <c:v>187.2976</c:v>
                </c:pt>
                <c:pt idx="550">
                  <c:v>187.2841</c:v>
                </c:pt>
                <c:pt idx="551">
                  <c:v>187.2707</c:v>
                </c:pt>
                <c:pt idx="552">
                  <c:v>187.2572</c:v>
                </c:pt>
                <c:pt idx="553">
                  <c:v>187.2437999999996</c:v>
                </c:pt>
                <c:pt idx="554">
                  <c:v>187.2303</c:v>
                </c:pt>
                <c:pt idx="555">
                  <c:v>187.2169</c:v>
                </c:pt>
                <c:pt idx="556">
                  <c:v>187.2034</c:v>
                </c:pt>
                <c:pt idx="557">
                  <c:v>187.19</c:v>
                </c:pt>
                <c:pt idx="558">
                  <c:v>187.1765</c:v>
                </c:pt>
                <c:pt idx="559">
                  <c:v>187.1631</c:v>
                </c:pt>
                <c:pt idx="560">
                  <c:v>187.1495999999996</c:v>
                </c:pt>
                <c:pt idx="561">
                  <c:v>187.1362</c:v>
                </c:pt>
                <c:pt idx="562">
                  <c:v>187.1227</c:v>
                </c:pt>
                <c:pt idx="563">
                  <c:v>187.1093</c:v>
                </c:pt>
                <c:pt idx="564">
                  <c:v>187.0958</c:v>
                </c:pt>
                <c:pt idx="565">
                  <c:v>187.0824000000005</c:v>
                </c:pt>
                <c:pt idx="566">
                  <c:v>187.0689</c:v>
                </c:pt>
                <c:pt idx="567">
                  <c:v>187.0555</c:v>
                </c:pt>
                <c:pt idx="568">
                  <c:v>187.042</c:v>
                </c:pt>
                <c:pt idx="569">
                  <c:v>187.0285</c:v>
                </c:pt>
                <c:pt idx="570">
                  <c:v>187.0151</c:v>
                </c:pt>
                <c:pt idx="571">
                  <c:v>187.0017</c:v>
                </c:pt>
                <c:pt idx="572">
                  <c:v>186.9882000000005</c:v>
                </c:pt>
                <c:pt idx="573">
                  <c:v>186.9748</c:v>
                </c:pt>
                <c:pt idx="574">
                  <c:v>186.9613000000004</c:v>
                </c:pt>
                <c:pt idx="575">
                  <c:v>186.9479</c:v>
                </c:pt>
                <c:pt idx="576">
                  <c:v>186.9344</c:v>
                </c:pt>
                <c:pt idx="577">
                  <c:v>186.9210000000004</c:v>
                </c:pt>
                <c:pt idx="578">
                  <c:v>186.9075</c:v>
                </c:pt>
                <c:pt idx="579">
                  <c:v>186.8941</c:v>
                </c:pt>
                <c:pt idx="580">
                  <c:v>186.8807000000003</c:v>
                </c:pt>
                <c:pt idx="581">
                  <c:v>186.8672000000004</c:v>
                </c:pt>
                <c:pt idx="582">
                  <c:v>186.8538</c:v>
                </c:pt>
                <c:pt idx="583">
                  <c:v>186.8403</c:v>
                </c:pt>
                <c:pt idx="584">
                  <c:v>186.8269000000004</c:v>
                </c:pt>
                <c:pt idx="585">
                  <c:v>186.8135</c:v>
                </c:pt>
                <c:pt idx="586">
                  <c:v>186.8</c:v>
                </c:pt>
                <c:pt idx="587">
                  <c:v>186.7866</c:v>
                </c:pt>
                <c:pt idx="588">
                  <c:v>186.7730999999997</c:v>
                </c:pt>
                <c:pt idx="589">
                  <c:v>186.7597</c:v>
                </c:pt>
                <c:pt idx="590">
                  <c:v>186.7463</c:v>
                </c:pt>
                <c:pt idx="591">
                  <c:v>186.7328</c:v>
                </c:pt>
                <c:pt idx="592">
                  <c:v>186.7194</c:v>
                </c:pt>
                <c:pt idx="593">
                  <c:v>186.7059</c:v>
                </c:pt>
                <c:pt idx="594">
                  <c:v>186.6925</c:v>
                </c:pt>
                <c:pt idx="595">
                  <c:v>186.6791</c:v>
                </c:pt>
                <c:pt idx="596">
                  <c:v>186.6656</c:v>
                </c:pt>
                <c:pt idx="597">
                  <c:v>186.6522000000004</c:v>
                </c:pt>
                <c:pt idx="598">
                  <c:v>186.6388</c:v>
                </c:pt>
                <c:pt idx="599">
                  <c:v>186.6254</c:v>
                </c:pt>
                <c:pt idx="600">
                  <c:v>186.6119</c:v>
                </c:pt>
                <c:pt idx="601">
                  <c:v>186.5985</c:v>
                </c:pt>
                <c:pt idx="602">
                  <c:v>186.5851</c:v>
                </c:pt>
                <c:pt idx="603">
                  <c:v>186.5716</c:v>
                </c:pt>
                <c:pt idx="604">
                  <c:v>186.5582000000004</c:v>
                </c:pt>
                <c:pt idx="605">
                  <c:v>186.5448</c:v>
                </c:pt>
                <c:pt idx="606">
                  <c:v>186.5313</c:v>
                </c:pt>
                <c:pt idx="607">
                  <c:v>186.5179</c:v>
                </c:pt>
                <c:pt idx="608">
                  <c:v>186.5045</c:v>
                </c:pt>
                <c:pt idx="609">
                  <c:v>186.4911000000001</c:v>
                </c:pt>
                <c:pt idx="610">
                  <c:v>186.4776</c:v>
                </c:pt>
                <c:pt idx="611">
                  <c:v>186.4642</c:v>
                </c:pt>
                <c:pt idx="612">
                  <c:v>186.4508</c:v>
                </c:pt>
                <c:pt idx="613">
                  <c:v>186.4373000000004</c:v>
                </c:pt>
                <c:pt idx="614">
                  <c:v>186.4239</c:v>
                </c:pt>
                <c:pt idx="615">
                  <c:v>186.4105</c:v>
                </c:pt>
                <c:pt idx="616">
                  <c:v>186.3971000000004</c:v>
                </c:pt>
                <c:pt idx="617">
                  <c:v>186.3837</c:v>
                </c:pt>
                <c:pt idx="618">
                  <c:v>186.3702</c:v>
                </c:pt>
                <c:pt idx="619">
                  <c:v>186.3568000000004</c:v>
                </c:pt>
                <c:pt idx="620">
                  <c:v>186.3434</c:v>
                </c:pt>
                <c:pt idx="621">
                  <c:v>186.33</c:v>
                </c:pt>
                <c:pt idx="622">
                  <c:v>186.3165</c:v>
                </c:pt>
                <c:pt idx="623">
                  <c:v>186.3031</c:v>
                </c:pt>
                <c:pt idx="624">
                  <c:v>186.2897</c:v>
                </c:pt>
                <c:pt idx="625">
                  <c:v>186.2763</c:v>
                </c:pt>
                <c:pt idx="626">
                  <c:v>186.2629</c:v>
                </c:pt>
                <c:pt idx="627">
                  <c:v>186.2495</c:v>
                </c:pt>
                <c:pt idx="628">
                  <c:v>186.236</c:v>
                </c:pt>
                <c:pt idx="629">
                  <c:v>186.2226</c:v>
                </c:pt>
                <c:pt idx="630">
                  <c:v>186.2092</c:v>
                </c:pt>
                <c:pt idx="631">
                  <c:v>186.1958</c:v>
                </c:pt>
                <c:pt idx="632">
                  <c:v>186.1824000000004</c:v>
                </c:pt>
                <c:pt idx="633">
                  <c:v>186.1689</c:v>
                </c:pt>
                <c:pt idx="634">
                  <c:v>186.1555</c:v>
                </c:pt>
                <c:pt idx="635">
                  <c:v>186.1421</c:v>
                </c:pt>
                <c:pt idx="636">
                  <c:v>186.1287</c:v>
                </c:pt>
                <c:pt idx="637">
                  <c:v>186.1153</c:v>
                </c:pt>
                <c:pt idx="638">
                  <c:v>186.1019</c:v>
                </c:pt>
                <c:pt idx="639">
                  <c:v>186.0885</c:v>
                </c:pt>
                <c:pt idx="640">
                  <c:v>186.0751</c:v>
                </c:pt>
                <c:pt idx="641">
                  <c:v>186.0616</c:v>
                </c:pt>
                <c:pt idx="642">
                  <c:v>186.0482</c:v>
                </c:pt>
                <c:pt idx="643">
                  <c:v>186.0348</c:v>
                </c:pt>
                <c:pt idx="644">
                  <c:v>186.0214000000004</c:v>
                </c:pt>
                <c:pt idx="645">
                  <c:v>186.008</c:v>
                </c:pt>
                <c:pt idx="646">
                  <c:v>185.9946</c:v>
                </c:pt>
                <c:pt idx="647">
                  <c:v>185.9812000000004</c:v>
                </c:pt>
                <c:pt idx="648">
                  <c:v>185.9678</c:v>
                </c:pt>
                <c:pt idx="649">
                  <c:v>185.9544000000004</c:v>
                </c:pt>
                <c:pt idx="650">
                  <c:v>185.941</c:v>
                </c:pt>
                <c:pt idx="651">
                  <c:v>185.9276</c:v>
                </c:pt>
                <c:pt idx="652">
                  <c:v>185.9142</c:v>
                </c:pt>
                <c:pt idx="653">
                  <c:v>185.9008</c:v>
                </c:pt>
                <c:pt idx="654">
                  <c:v>185.8873000000005</c:v>
                </c:pt>
                <c:pt idx="655">
                  <c:v>185.8739</c:v>
                </c:pt>
                <c:pt idx="656">
                  <c:v>185.8605</c:v>
                </c:pt>
                <c:pt idx="657">
                  <c:v>185.8471</c:v>
                </c:pt>
                <c:pt idx="658">
                  <c:v>185.8337</c:v>
                </c:pt>
                <c:pt idx="659">
                  <c:v>185.8203000000005</c:v>
                </c:pt>
                <c:pt idx="660">
                  <c:v>185.8069</c:v>
                </c:pt>
                <c:pt idx="661">
                  <c:v>185.7935</c:v>
                </c:pt>
                <c:pt idx="662">
                  <c:v>185.7801</c:v>
                </c:pt>
                <c:pt idx="663">
                  <c:v>185.7667</c:v>
                </c:pt>
                <c:pt idx="664">
                  <c:v>185.7533</c:v>
                </c:pt>
                <c:pt idx="665">
                  <c:v>185.7399</c:v>
                </c:pt>
                <c:pt idx="666">
                  <c:v>185.7265</c:v>
                </c:pt>
                <c:pt idx="667">
                  <c:v>185.7130999999996</c:v>
                </c:pt>
                <c:pt idx="668">
                  <c:v>185.6997</c:v>
                </c:pt>
                <c:pt idx="669">
                  <c:v>185.6863000000001</c:v>
                </c:pt>
                <c:pt idx="670">
                  <c:v>185.6729</c:v>
                </c:pt>
                <c:pt idx="671">
                  <c:v>185.6595</c:v>
                </c:pt>
                <c:pt idx="672">
                  <c:v>185.6462</c:v>
                </c:pt>
                <c:pt idx="673">
                  <c:v>185.6328</c:v>
                </c:pt>
                <c:pt idx="674">
                  <c:v>185.6194</c:v>
                </c:pt>
                <c:pt idx="675">
                  <c:v>185.606</c:v>
                </c:pt>
                <c:pt idx="676">
                  <c:v>185.5926</c:v>
                </c:pt>
                <c:pt idx="677">
                  <c:v>185.5792</c:v>
                </c:pt>
                <c:pt idx="678">
                  <c:v>185.5658</c:v>
                </c:pt>
                <c:pt idx="679">
                  <c:v>185.5524000000005</c:v>
                </c:pt>
                <c:pt idx="680">
                  <c:v>185.539</c:v>
                </c:pt>
                <c:pt idx="681">
                  <c:v>185.5256</c:v>
                </c:pt>
                <c:pt idx="682">
                  <c:v>185.5122</c:v>
                </c:pt>
                <c:pt idx="683">
                  <c:v>185.4988000000001</c:v>
                </c:pt>
                <c:pt idx="684">
                  <c:v>185.4855</c:v>
                </c:pt>
                <c:pt idx="685">
                  <c:v>185.4721</c:v>
                </c:pt>
                <c:pt idx="686">
                  <c:v>185.4587000000004</c:v>
                </c:pt>
                <c:pt idx="687">
                  <c:v>185.4453</c:v>
                </c:pt>
                <c:pt idx="688">
                  <c:v>185.4319</c:v>
                </c:pt>
                <c:pt idx="689">
                  <c:v>185.4185</c:v>
                </c:pt>
                <c:pt idx="690">
                  <c:v>185.4051</c:v>
                </c:pt>
                <c:pt idx="691">
                  <c:v>185.3918000000001</c:v>
                </c:pt>
                <c:pt idx="692">
                  <c:v>185.3784000000004</c:v>
                </c:pt>
                <c:pt idx="693">
                  <c:v>185.365</c:v>
                </c:pt>
                <c:pt idx="694">
                  <c:v>185.3516000000003</c:v>
                </c:pt>
                <c:pt idx="695">
                  <c:v>185.3382000000004</c:v>
                </c:pt>
                <c:pt idx="696">
                  <c:v>185.3248</c:v>
                </c:pt>
                <c:pt idx="697">
                  <c:v>185.3114000000004</c:v>
                </c:pt>
                <c:pt idx="698">
                  <c:v>185.2981</c:v>
                </c:pt>
                <c:pt idx="699">
                  <c:v>185.2847</c:v>
                </c:pt>
                <c:pt idx="700">
                  <c:v>185.2713</c:v>
                </c:pt>
                <c:pt idx="701">
                  <c:v>185.2579</c:v>
                </c:pt>
                <c:pt idx="702">
                  <c:v>185.2445</c:v>
                </c:pt>
                <c:pt idx="703">
                  <c:v>185.2312</c:v>
                </c:pt>
                <c:pt idx="704">
                  <c:v>185.2178</c:v>
                </c:pt>
                <c:pt idx="705">
                  <c:v>185.2044</c:v>
                </c:pt>
                <c:pt idx="706">
                  <c:v>185.191</c:v>
                </c:pt>
                <c:pt idx="707">
                  <c:v>185.1777</c:v>
                </c:pt>
                <c:pt idx="708">
                  <c:v>185.1643</c:v>
                </c:pt>
                <c:pt idx="709">
                  <c:v>185.1509</c:v>
                </c:pt>
                <c:pt idx="710">
                  <c:v>185.1375</c:v>
                </c:pt>
                <c:pt idx="711">
                  <c:v>185.1241</c:v>
                </c:pt>
                <c:pt idx="712">
                  <c:v>185.1108</c:v>
                </c:pt>
                <c:pt idx="713">
                  <c:v>185.0974000000004</c:v>
                </c:pt>
                <c:pt idx="714">
                  <c:v>185.084</c:v>
                </c:pt>
                <c:pt idx="715">
                  <c:v>185.0706</c:v>
                </c:pt>
                <c:pt idx="716">
                  <c:v>185.0573000000004</c:v>
                </c:pt>
                <c:pt idx="717">
                  <c:v>185.0439</c:v>
                </c:pt>
                <c:pt idx="718">
                  <c:v>185.0305</c:v>
                </c:pt>
                <c:pt idx="719">
                  <c:v>185.0172</c:v>
                </c:pt>
                <c:pt idx="720">
                  <c:v>185.0038</c:v>
                </c:pt>
                <c:pt idx="721">
                  <c:v>184.9904000000004</c:v>
                </c:pt>
                <c:pt idx="722">
                  <c:v>184.9771</c:v>
                </c:pt>
                <c:pt idx="723">
                  <c:v>184.9637</c:v>
                </c:pt>
                <c:pt idx="724">
                  <c:v>184.9503000000004</c:v>
                </c:pt>
                <c:pt idx="725">
                  <c:v>184.937</c:v>
                </c:pt>
                <c:pt idx="726">
                  <c:v>184.9236</c:v>
                </c:pt>
                <c:pt idx="727">
                  <c:v>184.9102</c:v>
                </c:pt>
                <c:pt idx="728">
                  <c:v>184.8969</c:v>
                </c:pt>
                <c:pt idx="729">
                  <c:v>184.8835</c:v>
                </c:pt>
                <c:pt idx="730">
                  <c:v>184.8701</c:v>
                </c:pt>
                <c:pt idx="731">
                  <c:v>184.8568000000004</c:v>
                </c:pt>
                <c:pt idx="732">
                  <c:v>184.8434</c:v>
                </c:pt>
                <c:pt idx="733">
                  <c:v>184.83</c:v>
                </c:pt>
                <c:pt idx="734">
                  <c:v>184.8167</c:v>
                </c:pt>
                <c:pt idx="735">
                  <c:v>184.8033</c:v>
                </c:pt>
                <c:pt idx="736">
                  <c:v>184.7899</c:v>
                </c:pt>
                <c:pt idx="737">
                  <c:v>184.7765999999999</c:v>
                </c:pt>
                <c:pt idx="738">
                  <c:v>184.7632</c:v>
                </c:pt>
                <c:pt idx="739">
                  <c:v>184.7497999999996</c:v>
                </c:pt>
                <c:pt idx="740">
                  <c:v>184.7365</c:v>
                </c:pt>
                <c:pt idx="741">
                  <c:v>184.7231</c:v>
                </c:pt>
                <c:pt idx="742">
                  <c:v>184.7097999999999</c:v>
                </c:pt>
                <c:pt idx="743">
                  <c:v>184.6964</c:v>
                </c:pt>
                <c:pt idx="744">
                  <c:v>184.6831</c:v>
                </c:pt>
                <c:pt idx="745">
                  <c:v>184.6697</c:v>
                </c:pt>
                <c:pt idx="746">
                  <c:v>184.6563</c:v>
                </c:pt>
                <c:pt idx="747">
                  <c:v>184.643</c:v>
                </c:pt>
                <c:pt idx="748">
                  <c:v>184.6296</c:v>
                </c:pt>
                <c:pt idx="749">
                  <c:v>184.6163</c:v>
                </c:pt>
                <c:pt idx="750">
                  <c:v>184.6029</c:v>
                </c:pt>
                <c:pt idx="751">
                  <c:v>184.5896</c:v>
                </c:pt>
                <c:pt idx="752">
                  <c:v>184.5762</c:v>
                </c:pt>
                <c:pt idx="753">
                  <c:v>184.5629</c:v>
                </c:pt>
                <c:pt idx="754">
                  <c:v>184.5495</c:v>
                </c:pt>
                <c:pt idx="755">
                  <c:v>184.5361</c:v>
                </c:pt>
                <c:pt idx="756">
                  <c:v>184.5228000000001</c:v>
                </c:pt>
                <c:pt idx="757">
                  <c:v>184.5094</c:v>
                </c:pt>
                <c:pt idx="758">
                  <c:v>184.4961</c:v>
                </c:pt>
                <c:pt idx="759">
                  <c:v>184.4827000000004</c:v>
                </c:pt>
                <c:pt idx="760">
                  <c:v>184.4694</c:v>
                </c:pt>
                <c:pt idx="761">
                  <c:v>184.4560000000001</c:v>
                </c:pt>
                <c:pt idx="762">
                  <c:v>184.4427</c:v>
                </c:pt>
                <c:pt idx="763">
                  <c:v>184.4294</c:v>
                </c:pt>
                <c:pt idx="764">
                  <c:v>184.416</c:v>
                </c:pt>
                <c:pt idx="765">
                  <c:v>184.4026</c:v>
                </c:pt>
                <c:pt idx="766">
                  <c:v>184.3893000000004</c:v>
                </c:pt>
                <c:pt idx="767">
                  <c:v>184.376</c:v>
                </c:pt>
                <c:pt idx="768">
                  <c:v>184.3626</c:v>
                </c:pt>
                <c:pt idx="769">
                  <c:v>184.3493</c:v>
                </c:pt>
                <c:pt idx="770">
                  <c:v>184.3359</c:v>
                </c:pt>
                <c:pt idx="771">
                  <c:v>184.3226000000004</c:v>
                </c:pt>
                <c:pt idx="772">
                  <c:v>184.3092</c:v>
                </c:pt>
                <c:pt idx="773">
                  <c:v>184.2959</c:v>
                </c:pt>
                <c:pt idx="774">
                  <c:v>184.2825</c:v>
                </c:pt>
                <c:pt idx="775">
                  <c:v>184.2692</c:v>
                </c:pt>
                <c:pt idx="776">
                  <c:v>184.2559</c:v>
                </c:pt>
                <c:pt idx="777">
                  <c:v>184.2425</c:v>
                </c:pt>
                <c:pt idx="778">
                  <c:v>184.2292</c:v>
                </c:pt>
                <c:pt idx="779">
                  <c:v>184.2157999999999</c:v>
                </c:pt>
                <c:pt idx="780">
                  <c:v>184.2025</c:v>
                </c:pt>
                <c:pt idx="781">
                  <c:v>184.1892</c:v>
                </c:pt>
                <c:pt idx="782">
                  <c:v>184.1758</c:v>
                </c:pt>
                <c:pt idx="783">
                  <c:v>184.1625</c:v>
                </c:pt>
                <c:pt idx="784">
                  <c:v>184.1491</c:v>
                </c:pt>
                <c:pt idx="785">
                  <c:v>184.1358</c:v>
                </c:pt>
                <c:pt idx="786">
                  <c:v>184.1225</c:v>
                </c:pt>
                <c:pt idx="787">
                  <c:v>184.1091</c:v>
                </c:pt>
                <c:pt idx="788">
                  <c:v>184.0958</c:v>
                </c:pt>
                <c:pt idx="789">
                  <c:v>184.0825</c:v>
                </c:pt>
                <c:pt idx="790">
                  <c:v>184.0691</c:v>
                </c:pt>
                <c:pt idx="791">
                  <c:v>184.0558</c:v>
                </c:pt>
                <c:pt idx="792">
                  <c:v>184.0425</c:v>
                </c:pt>
                <c:pt idx="793">
                  <c:v>184.0291</c:v>
                </c:pt>
                <c:pt idx="794">
                  <c:v>184.0158</c:v>
                </c:pt>
                <c:pt idx="795">
                  <c:v>184.0025</c:v>
                </c:pt>
                <c:pt idx="796">
                  <c:v>183.9891</c:v>
                </c:pt>
                <c:pt idx="797">
                  <c:v>183.9758</c:v>
                </c:pt>
                <c:pt idx="798">
                  <c:v>183.9625</c:v>
                </c:pt>
                <c:pt idx="799">
                  <c:v>183.9491</c:v>
                </c:pt>
                <c:pt idx="800">
                  <c:v>183.9358</c:v>
                </c:pt>
                <c:pt idx="801">
                  <c:v>183.9225</c:v>
                </c:pt>
                <c:pt idx="802">
                  <c:v>183.9091</c:v>
                </c:pt>
                <c:pt idx="803">
                  <c:v>183.8958</c:v>
                </c:pt>
                <c:pt idx="804">
                  <c:v>183.8825000000004</c:v>
                </c:pt>
                <c:pt idx="805">
                  <c:v>183.8692</c:v>
                </c:pt>
                <c:pt idx="806">
                  <c:v>183.8558</c:v>
                </c:pt>
                <c:pt idx="807">
                  <c:v>183.8425</c:v>
                </c:pt>
                <c:pt idx="808">
                  <c:v>183.8292</c:v>
                </c:pt>
                <c:pt idx="809">
                  <c:v>183.8159</c:v>
                </c:pt>
                <c:pt idx="810">
                  <c:v>183.8025</c:v>
                </c:pt>
                <c:pt idx="811">
                  <c:v>183.7892</c:v>
                </c:pt>
                <c:pt idx="812">
                  <c:v>183.7759</c:v>
                </c:pt>
                <c:pt idx="813">
                  <c:v>183.7626</c:v>
                </c:pt>
                <c:pt idx="814">
                  <c:v>183.7491999999999</c:v>
                </c:pt>
                <c:pt idx="815">
                  <c:v>183.7359</c:v>
                </c:pt>
                <c:pt idx="816">
                  <c:v>183.7226</c:v>
                </c:pt>
                <c:pt idx="817">
                  <c:v>183.7093</c:v>
                </c:pt>
                <c:pt idx="818">
                  <c:v>183.696</c:v>
                </c:pt>
                <c:pt idx="819">
                  <c:v>183.6826</c:v>
                </c:pt>
                <c:pt idx="820">
                  <c:v>183.6693</c:v>
                </c:pt>
                <c:pt idx="821">
                  <c:v>183.656</c:v>
                </c:pt>
                <c:pt idx="822">
                  <c:v>183.6427</c:v>
                </c:pt>
                <c:pt idx="823">
                  <c:v>183.6294</c:v>
                </c:pt>
                <c:pt idx="824">
                  <c:v>183.616</c:v>
                </c:pt>
                <c:pt idx="825">
                  <c:v>183.6027</c:v>
                </c:pt>
                <c:pt idx="826">
                  <c:v>183.5894</c:v>
                </c:pt>
                <c:pt idx="827">
                  <c:v>183.5761</c:v>
                </c:pt>
                <c:pt idx="828">
                  <c:v>183.5628</c:v>
                </c:pt>
                <c:pt idx="829">
                  <c:v>183.5495</c:v>
                </c:pt>
                <c:pt idx="830">
                  <c:v>183.5361</c:v>
                </c:pt>
                <c:pt idx="831">
                  <c:v>183.5228000000001</c:v>
                </c:pt>
                <c:pt idx="832">
                  <c:v>183.5095</c:v>
                </c:pt>
                <c:pt idx="833">
                  <c:v>183.4962</c:v>
                </c:pt>
                <c:pt idx="834">
                  <c:v>183.4829000000004</c:v>
                </c:pt>
                <c:pt idx="835">
                  <c:v>183.4696</c:v>
                </c:pt>
                <c:pt idx="836">
                  <c:v>183.4563000000004</c:v>
                </c:pt>
                <c:pt idx="837">
                  <c:v>183.443</c:v>
                </c:pt>
                <c:pt idx="838">
                  <c:v>183.4297</c:v>
                </c:pt>
                <c:pt idx="839">
                  <c:v>183.4164</c:v>
                </c:pt>
                <c:pt idx="840">
                  <c:v>183.403</c:v>
                </c:pt>
                <c:pt idx="841">
                  <c:v>183.3897</c:v>
                </c:pt>
                <c:pt idx="842">
                  <c:v>183.3764000000001</c:v>
                </c:pt>
                <c:pt idx="843">
                  <c:v>183.3631</c:v>
                </c:pt>
                <c:pt idx="844">
                  <c:v>183.3498</c:v>
                </c:pt>
                <c:pt idx="845">
                  <c:v>183.3365</c:v>
                </c:pt>
                <c:pt idx="846">
                  <c:v>183.3232</c:v>
                </c:pt>
                <c:pt idx="847">
                  <c:v>183.3099</c:v>
                </c:pt>
                <c:pt idx="848">
                  <c:v>183.2966</c:v>
                </c:pt>
                <c:pt idx="849">
                  <c:v>183.2833</c:v>
                </c:pt>
                <c:pt idx="850">
                  <c:v>183.27</c:v>
                </c:pt>
                <c:pt idx="851">
                  <c:v>183.2567</c:v>
                </c:pt>
                <c:pt idx="852">
                  <c:v>183.2434</c:v>
                </c:pt>
                <c:pt idx="853">
                  <c:v>183.2301</c:v>
                </c:pt>
                <c:pt idx="854">
                  <c:v>183.2168</c:v>
                </c:pt>
                <c:pt idx="855">
                  <c:v>183.2035</c:v>
                </c:pt>
                <c:pt idx="856">
                  <c:v>183.1902</c:v>
                </c:pt>
                <c:pt idx="857">
                  <c:v>183.1768</c:v>
                </c:pt>
                <c:pt idx="858">
                  <c:v>183.1635999999999</c:v>
                </c:pt>
                <c:pt idx="859">
                  <c:v>183.1503</c:v>
                </c:pt>
                <c:pt idx="860">
                  <c:v>183.137</c:v>
                </c:pt>
                <c:pt idx="861">
                  <c:v>183.1237</c:v>
                </c:pt>
                <c:pt idx="862">
                  <c:v>183.1104</c:v>
                </c:pt>
                <c:pt idx="863">
                  <c:v>183.0971</c:v>
                </c:pt>
                <c:pt idx="864">
                  <c:v>183.0838</c:v>
                </c:pt>
                <c:pt idx="865">
                  <c:v>183.0705</c:v>
                </c:pt>
                <c:pt idx="866">
                  <c:v>183.0572000000004</c:v>
                </c:pt>
                <c:pt idx="867">
                  <c:v>183.0439</c:v>
                </c:pt>
                <c:pt idx="868">
                  <c:v>183.0306</c:v>
                </c:pt>
                <c:pt idx="869">
                  <c:v>183.0173</c:v>
                </c:pt>
                <c:pt idx="870">
                  <c:v>183.004</c:v>
                </c:pt>
                <c:pt idx="871">
                  <c:v>182.9907</c:v>
                </c:pt>
                <c:pt idx="872">
                  <c:v>182.9774000000001</c:v>
                </c:pt>
                <c:pt idx="873">
                  <c:v>182.9641</c:v>
                </c:pt>
                <c:pt idx="874">
                  <c:v>182.9508</c:v>
                </c:pt>
                <c:pt idx="875">
                  <c:v>182.9375</c:v>
                </c:pt>
                <c:pt idx="876">
                  <c:v>182.9242</c:v>
                </c:pt>
                <c:pt idx="877">
                  <c:v>182.9109</c:v>
                </c:pt>
                <c:pt idx="878">
                  <c:v>182.8977</c:v>
                </c:pt>
                <c:pt idx="879">
                  <c:v>182.8844000000004</c:v>
                </c:pt>
                <c:pt idx="880">
                  <c:v>182.8711</c:v>
                </c:pt>
                <c:pt idx="881">
                  <c:v>182.8578000000004</c:v>
                </c:pt>
                <c:pt idx="882">
                  <c:v>182.8445</c:v>
                </c:pt>
                <c:pt idx="883">
                  <c:v>182.8312000000004</c:v>
                </c:pt>
                <c:pt idx="884">
                  <c:v>182.8179</c:v>
                </c:pt>
                <c:pt idx="885">
                  <c:v>182.8046</c:v>
                </c:pt>
                <c:pt idx="886">
                  <c:v>182.7914</c:v>
                </c:pt>
                <c:pt idx="887">
                  <c:v>182.7781</c:v>
                </c:pt>
                <c:pt idx="888">
                  <c:v>182.7648</c:v>
                </c:pt>
                <c:pt idx="889">
                  <c:v>182.7515</c:v>
                </c:pt>
                <c:pt idx="890">
                  <c:v>182.7382</c:v>
                </c:pt>
                <c:pt idx="891">
                  <c:v>182.7249</c:v>
                </c:pt>
                <c:pt idx="892">
                  <c:v>182.7117</c:v>
                </c:pt>
                <c:pt idx="893">
                  <c:v>182.6984000000004</c:v>
                </c:pt>
                <c:pt idx="894">
                  <c:v>182.6851</c:v>
                </c:pt>
                <c:pt idx="895">
                  <c:v>182.6718</c:v>
                </c:pt>
                <c:pt idx="896">
                  <c:v>182.6585</c:v>
                </c:pt>
                <c:pt idx="897">
                  <c:v>182.6452</c:v>
                </c:pt>
                <c:pt idx="898">
                  <c:v>182.632</c:v>
                </c:pt>
                <c:pt idx="899">
                  <c:v>182.6187</c:v>
                </c:pt>
                <c:pt idx="900">
                  <c:v>182.6054</c:v>
                </c:pt>
                <c:pt idx="901">
                  <c:v>182.5921</c:v>
                </c:pt>
                <c:pt idx="902">
                  <c:v>182.5789</c:v>
                </c:pt>
                <c:pt idx="903">
                  <c:v>182.5656</c:v>
                </c:pt>
                <c:pt idx="904">
                  <c:v>182.5523000000005</c:v>
                </c:pt>
                <c:pt idx="905">
                  <c:v>182.539</c:v>
                </c:pt>
                <c:pt idx="906">
                  <c:v>182.5257</c:v>
                </c:pt>
                <c:pt idx="907">
                  <c:v>182.5125</c:v>
                </c:pt>
                <c:pt idx="908">
                  <c:v>182.4992</c:v>
                </c:pt>
                <c:pt idx="909">
                  <c:v>182.4859</c:v>
                </c:pt>
                <c:pt idx="910">
                  <c:v>182.4727</c:v>
                </c:pt>
                <c:pt idx="911">
                  <c:v>182.4594</c:v>
                </c:pt>
                <c:pt idx="912">
                  <c:v>182.4461</c:v>
                </c:pt>
                <c:pt idx="913">
                  <c:v>182.4328</c:v>
                </c:pt>
                <c:pt idx="914">
                  <c:v>182.4195999999999</c:v>
                </c:pt>
                <c:pt idx="915">
                  <c:v>182.4063</c:v>
                </c:pt>
                <c:pt idx="916">
                  <c:v>182.393</c:v>
                </c:pt>
                <c:pt idx="917">
                  <c:v>182.3797</c:v>
                </c:pt>
                <c:pt idx="918">
                  <c:v>182.3665</c:v>
                </c:pt>
                <c:pt idx="919">
                  <c:v>182.3532</c:v>
                </c:pt>
                <c:pt idx="920">
                  <c:v>182.3399</c:v>
                </c:pt>
                <c:pt idx="921">
                  <c:v>182.3267000000001</c:v>
                </c:pt>
                <c:pt idx="922">
                  <c:v>182.3134</c:v>
                </c:pt>
                <c:pt idx="923">
                  <c:v>182.3001</c:v>
                </c:pt>
                <c:pt idx="924">
                  <c:v>182.2869</c:v>
                </c:pt>
                <c:pt idx="925">
                  <c:v>182.2735999999995</c:v>
                </c:pt>
                <c:pt idx="926">
                  <c:v>182.2603</c:v>
                </c:pt>
                <c:pt idx="927">
                  <c:v>182.2471</c:v>
                </c:pt>
                <c:pt idx="928">
                  <c:v>182.2337999999999</c:v>
                </c:pt>
                <c:pt idx="929">
                  <c:v>182.2206</c:v>
                </c:pt>
                <c:pt idx="930">
                  <c:v>182.2073</c:v>
                </c:pt>
                <c:pt idx="931">
                  <c:v>182.194</c:v>
                </c:pt>
                <c:pt idx="932">
                  <c:v>182.1808</c:v>
                </c:pt>
                <c:pt idx="933">
                  <c:v>182.1675</c:v>
                </c:pt>
                <c:pt idx="934">
                  <c:v>182.1542</c:v>
                </c:pt>
                <c:pt idx="935">
                  <c:v>182.141</c:v>
                </c:pt>
                <c:pt idx="936">
                  <c:v>182.1277</c:v>
                </c:pt>
                <c:pt idx="937">
                  <c:v>182.1145</c:v>
                </c:pt>
                <c:pt idx="938">
                  <c:v>182.1012</c:v>
                </c:pt>
                <c:pt idx="939">
                  <c:v>182.0879000000003</c:v>
                </c:pt>
                <c:pt idx="940">
                  <c:v>182.0747</c:v>
                </c:pt>
                <c:pt idx="941">
                  <c:v>182.0614000000004</c:v>
                </c:pt>
                <c:pt idx="942">
                  <c:v>182.0482</c:v>
                </c:pt>
                <c:pt idx="943">
                  <c:v>182.0349</c:v>
                </c:pt>
                <c:pt idx="944">
                  <c:v>182.0217</c:v>
                </c:pt>
                <c:pt idx="945">
                  <c:v>182.0084000000004</c:v>
                </c:pt>
                <c:pt idx="946">
                  <c:v>181.9951</c:v>
                </c:pt>
                <c:pt idx="947">
                  <c:v>181.9819000000004</c:v>
                </c:pt>
                <c:pt idx="948">
                  <c:v>181.9686</c:v>
                </c:pt>
                <c:pt idx="949">
                  <c:v>181.9554000000004</c:v>
                </c:pt>
                <c:pt idx="950">
                  <c:v>181.9421</c:v>
                </c:pt>
                <c:pt idx="951">
                  <c:v>181.9289000000004</c:v>
                </c:pt>
                <c:pt idx="952">
                  <c:v>181.9156</c:v>
                </c:pt>
                <c:pt idx="953">
                  <c:v>181.9024000000004</c:v>
                </c:pt>
                <c:pt idx="954">
                  <c:v>181.8891</c:v>
                </c:pt>
                <c:pt idx="955">
                  <c:v>181.8759</c:v>
                </c:pt>
                <c:pt idx="956">
                  <c:v>181.8626</c:v>
                </c:pt>
                <c:pt idx="957">
                  <c:v>181.8494</c:v>
                </c:pt>
                <c:pt idx="958">
                  <c:v>181.8361</c:v>
                </c:pt>
                <c:pt idx="959">
                  <c:v>181.8229000000005</c:v>
                </c:pt>
                <c:pt idx="960">
                  <c:v>181.8096</c:v>
                </c:pt>
                <c:pt idx="961">
                  <c:v>181.7964</c:v>
                </c:pt>
                <c:pt idx="962">
                  <c:v>181.7831</c:v>
                </c:pt>
                <c:pt idx="963">
                  <c:v>181.7699</c:v>
                </c:pt>
                <c:pt idx="964">
                  <c:v>181.7566</c:v>
                </c:pt>
                <c:pt idx="965">
                  <c:v>181.7434</c:v>
                </c:pt>
                <c:pt idx="966">
                  <c:v>181.7301</c:v>
                </c:pt>
                <c:pt idx="967">
                  <c:v>181.7169</c:v>
                </c:pt>
                <c:pt idx="968">
                  <c:v>181.7035999999996</c:v>
                </c:pt>
                <c:pt idx="969">
                  <c:v>181.6904</c:v>
                </c:pt>
                <c:pt idx="970">
                  <c:v>181.6772</c:v>
                </c:pt>
                <c:pt idx="971">
                  <c:v>181.6639</c:v>
                </c:pt>
                <c:pt idx="972">
                  <c:v>181.6507</c:v>
                </c:pt>
                <c:pt idx="973">
                  <c:v>181.6374</c:v>
                </c:pt>
                <c:pt idx="974">
                  <c:v>181.6242</c:v>
                </c:pt>
                <c:pt idx="975">
                  <c:v>181.6109</c:v>
                </c:pt>
                <c:pt idx="976">
                  <c:v>181.5977</c:v>
                </c:pt>
                <c:pt idx="977">
                  <c:v>181.5845</c:v>
                </c:pt>
                <c:pt idx="978">
                  <c:v>181.5712</c:v>
                </c:pt>
                <c:pt idx="979">
                  <c:v>181.5580000000004</c:v>
                </c:pt>
                <c:pt idx="980">
                  <c:v>181.5448</c:v>
                </c:pt>
                <c:pt idx="981">
                  <c:v>181.5315</c:v>
                </c:pt>
                <c:pt idx="982">
                  <c:v>181.5183</c:v>
                </c:pt>
                <c:pt idx="983">
                  <c:v>181.505</c:v>
                </c:pt>
                <c:pt idx="984">
                  <c:v>181.4918</c:v>
                </c:pt>
                <c:pt idx="985">
                  <c:v>181.4786</c:v>
                </c:pt>
                <c:pt idx="986">
                  <c:v>181.4653</c:v>
                </c:pt>
                <c:pt idx="987">
                  <c:v>181.4521000000004</c:v>
                </c:pt>
                <c:pt idx="988">
                  <c:v>181.4389000000001</c:v>
                </c:pt>
                <c:pt idx="989">
                  <c:v>181.4256</c:v>
                </c:pt>
                <c:pt idx="990">
                  <c:v>181.4124000000004</c:v>
                </c:pt>
                <c:pt idx="991">
                  <c:v>181.3992</c:v>
                </c:pt>
                <c:pt idx="992">
                  <c:v>181.3859000000004</c:v>
                </c:pt>
                <c:pt idx="993">
                  <c:v>181.3727</c:v>
                </c:pt>
                <c:pt idx="994">
                  <c:v>181.3595</c:v>
                </c:pt>
                <c:pt idx="995">
                  <c:v>181.3462</c:v>
                </c:pt>
                <c:pt idx="996">
                  <c:v>181.333</c:v>
                </c:pt>
                <c:pt idx="997">
                  <c:v>181.3198</c:v>
                </c:pt>
                <c:pt idx="998">
                  <c:v>181.3065</c:v>
                </c:pt>
                <c:pt idx="999">
                  <c:v>181.2933</c:v>
                </c:pt>
              </c:numCache>
            </c:numRef>
          </c:yVal>
          <c:smooth val="1"/>
        </c:ser>
        <c:axId val="211928760"/>
        <c:axId val="211931976"/>
      </c:scatterChart>
      <c:valAx>
        <c:axId val="211928760"/>
        <c:scaling>
          <c:orientation val="minMax"/>
        </c:scaling>
        <c:axPos val="b"/>
        <c:numFmt formatCode="General" sourceLinked="1"/>
        <c:minorTickMark val="out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11931976"/>
        <c:crosses val="autoZero"/>
        <c:crossBetween val="midCat"/>
      </c:valAx>
      <c:valAx>
        <c:axId val="211931976"/>
        <c:scaling>
          <c:orientation val="minMax"/>
        </c:scaling>
        <c:axPos val="l"/>
        <c:majorGridlines/>
        <c:numFmt formatCode="General" sourceLinked="1"/>
        <c:minorTickMark val="out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11928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00250182639639335"/>
          <c:y val="0.729168566676672"/>
          <c:w val="0.640041776027999"/>
          <c:h val="0.254650809943174"/>
        </c:manualLayout>
      </c:layout>
      <c:txPr>
        <a:bodyPr/>
        <a:lstStyle/>
        <a:p>
          <a:pPr>
            <a:defRPr lang="en-AU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1"/>
  <c:chart>
    <c:plotArea>
      <c:layout>
        <c:manualLayout>
          <c:layoutTarget val="inner"/>
          <c:xMode val="edge"/>
          <c:yMode val="edge"/>
          <c:x val="0.0944050743657043"/>
          <c:y val="0.0304159423462754"/>
          <c:w val="0.870921259842522"/>
          <c:h val="0.586932946992816"/>
        </c:manualLayout>
      </c:layout>
      <c:scatterChart>
        <c:scatterStyle val="smoothMarker"/>
        <c:ser>
          <c:idx val="4"/>
          <c:order val="0"/>
          <c:tx>
            <c:v>838 pH 3.5_0 SO2</c:v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</c:v>
                </c:pt>
                <c:pt idx="3">
                  <c:v>0.0510510499999999</c:v>
                </c:pt>
                <c:pt idx="4">
                  <c:v>0.06806806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</c:v>
                </c:pt>
                <c:pt idx="41">
                  <c:v>0.697697600000002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1.701701999999996</c:v>
                </c:pt>
                <c:pt idx="101">
                  <c:v>1.718719</c:v>
                </c:pt>
                <c:pt idx="102">
                  <c:v>1.735735999999997</c:v>
                </c:pt>
                <c:pt idx="103">
                  <c:v>1.752753</c:v>
                </c:pt>
                <c:pt idx="104">
                  <c:v>1.769769999999996</c:v>
                </c:pt>
                <c:pt idx="105">
                  <c:v>1.786787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1.905906</c:v>
                </c:pt>
                <c:pt idx="113">
                  <c:v>1.922923</c:v>
                </c:pt>
                <c:pt idx="114">
                  <c:v>1.93994</c:v>
                </c:pt>
                <c:pt idx="115">
                  <c:v>1.956957000000004</c:v>
                </c:pt>
                <c:pt idx="116">
                  <c:v>1.973974</c:v>
                </c:pt>
                <c:pt idx="117">
                  <c:v>1.990991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Sheet1!$J$2:$J$794</c:f>
              <c:numCache>
                <c:formatCode>General</c:formatCode>
                <c:ptCount val="793"/>
                <c:pt idx="0">
                  <c:v>197.7221</c:v>
                </c:pt>
                <c:pt idx="1">
                  <c:v>197.6394</c:v>
                </c:pt>
                <c:pt idx="2">
                  <c:v>197.5541</c:v>
                </c:pt>
                <c:pt idx="3">
                  <c:v>197.466</c:v>
                </c:pt>
                <c:pt idx="4">
                  <c:v>197.3751</c:v>
                </c:pt>
                <c:pt idx="5">
                  <c:v>197.2813</c:v>
                </c:pt>
                <c:pt idx="6">
                  <c:v>197.1845</c:v>
                </c:pt>
                <c:pt idx="7">
                  <c:v>197.0847</c:v>
                </c:pt>
                <c:pt idx="8">
                  <c:v>196.9817000000001</c:v>
                </c:pt>
                <c:pt idx="9">
                  <c:v>196.8756</c:v>
                </c:pt>
                <c:pt idx="10">
                  <c:v>196.7662</c:v>
                </c:pt>
                <c:pt idx="11">
                  <c:v>196.6535</c:v>
                </c:pt>
                <c:pt idx="12">
                  <c:v>196.5374000000004</c:v>
                </c:pt>
                <c:pt idx="13">
                  <c:v>196.4179</c:v>
                </c:pt>
                <c:pt idx="14">
                  <c:v>196.2949</c:v>
                </c:pt>
                <c:pt idx="15">
                  <c:v>196.1682</c:v>
                </c:pt>
                <c:pt idx="16">
                  <c:v>196.038</c:v>
                </c:pt>
                <c:pt idx="17">
                  <c:v>195.904</c:v>
                </c:pt>
                <c:pt idx="18">
                  <c:v>195.7663</c:v>
                </c:pt>
                <c:pt idx="19">
                  <c:v>195.6247</c:v>
                </c:pt>
                <c:pt idx="20">
                  <c:v>195.4792</c:v>
                </c:pt>
                <c:pt idx="21">
                  <c:v>195.3298</c:v>
                </c:pt>
                <c:pt idx="22">
                  <c:v>195.1764</c:v>
                </c:pt>
                <c:pt idx="23">
                  <c:v>195.019</c:v>
                </c:pt>
                <c:pt idx="24">
                  <c:v>194.8575</c:v>
                </c:pt>
                <c:pt idx="25">
                  <c:v>194.6918</c:v>
                </c:pt>
                <c:pt idx="26">
                  <c:v>194.5219</c:v>
                </c:pt>
                <c:pt idx="27">
                  <c:v>194.3478</c:v>
                </c:pt>
                <c:pt idx="28">
                  <c:v>194.1694</c:v>
                </c:pt>
                <c:pt idx="29">
                  <c:v>193.9867</c:v>
                </c:pt>
                <c:pt idx="30">
                  <c:v>193.7995999999996</c:v>
                </c:pt>
                <c:pt idx="31">
                  <c:v>193.6082</c:v>
                </c:pt>
                <c:pt idx="32">
                  <c:v>193.4124000000004</c:v>
                </c:pt>
                <c:pt idx="33">
                  <c:v>193.2121</c:v>
                </c:pt>
                <c:pt idx="34">
                  <c:v>193.0075</c:v>
                </c:pt>
                <c:pt idx="35">
                  <c:v>192.7983</c:v>
                </c:pt>
                <c:pt idx="36">
                  <c:v>192.5847</c:v>
                </c:pt>
                <c:pt idx="37">
                  <c:v>192.3666</c:v>
                </c:pt>
                <c:pt idx="38">
                  <c:v>192.144</c:v>
                </c:pt>
                <c:pt idx="39">
                  <c:v>191.9169</c:v>
                </c:pt>
                <c:pt idx="40">
                  <c:v>191.6853</c:v>
                </c:pt>
                <c:pt idx="41">
                  <c:v>191.4493</c:v>
                </c:pt>
                <c:pt idx="42">
                  <c:v>191.2088</c:v>
                </c:pt>
                <c:pt idx="43">
                  <c:v>190.9638</c:v>
                </c:pt>
                <c:pt idx="44">
                  <c:v>190.7144</c:v>
                </c:pt>
                <c:pt idx="45">
                  <c:v>190.4605</c:v>
                </c:pt>
                <c:pt idx="46">
                  <c:v>190.2023</c:v>
                </c:pt>
                <c:pt idx="47">
                  <c:v>189.9397</c:v>
                </c:pt>
                <c:pt idx="48">
                  <c:v>189.6728</c:v>
                </c:pt>
                <c:pt idx="49">
                  <c:v>189.4016</c:v>
                </c:pt>
                <c:pt idx="50">
                  <c:v>189.1261</c:v>
                </c:pt>
                <c:pt idx="51">
                  <c:v>188.8464000000001</c:v>
                </c:pt>
                <c:pt idx="52">
                  <c:v>188.5626</c:v>
                </c:pt>
                <c:pt idx="53">
                  <c:v>188.2745999999996</c:v>
                </c:pt>
                <c:pt idx="54">
                  <c:v>187.9825</c:v>
                </c:pt>
                <c:pt idx="55">
                  <c:v>187.6865</c:v>
                </c:pt>
                <c:pt idx="56">
                  <c:v>187.3865</c:v>
                </c:pt>
                <c:pt idx="57">
                  <c:v>187.0826</c:v>
                </c:pt>
                <c:pt idx="58">
                  <c:v>186.7748999999999</c:v>
                </c:pt>
                <c:pt idx="59">
                  <c:v>186.4634</c:v>
                </c:pt>
                <c:pt idx="60">
                  <c:v>186.1482</c:v>
                </c:pt>
                <c:pt idx="61">
                  <c:v>185.8293000000001</c:v>
                </c:pt>
                <c:pt idx="62">
                  <c:v>185.507</c:v>
                </c:pt>
                <c:pt idx="63">
                  <c:v>185.1811</c:v>
                </c:pt>
                <c:pt idx="64">
                  <c:v>184.8518000000004</c:v>
                </c:pt>
                <c:pt idx="65">
                  <c:v>184.5192</c:v>
                </c:pt>
                <c:pt idx="66">
                  <c:v>184.1834</c:v>
                </c:pt>
                <c:pt idx="67">
                  <c:v>183.8443</c:v>
                </c:pt>
                <c:pt idx="68">
                  <c:v>183.5022</c:v>
                </c:pt>
                <c:pt idx="69">
                  <c:v>183.157</c:v>
                </c:pt>
                <c:pt idx="70">
                  <c:v>182.8089000000004</c:v>
                </c:pt>
                <c:pt idx="71">
                  <c:v>182.4579000000004</c:v>
                </c:pt>
                <c:pt idx="72">
                  <c:v>182.1042</c:v>
                </c:pt>
                <c:pt idx="73">
                  <c:v>181.7477</c:v>
                </c:pt>
                <c:pt idx="74">
                  <c:v>181.3886000000004</c:v>
                </c:pt>
                <c:pt idx="75">
                  <c:v>181.027</c:v>
                </c:pt>
                <c:pt idx="76">
                  <c:v>180.6629</c:v>
                </c:pt>
                <c:pt idx="77">
                  <c:v>180.2965</c:v>
                </c:pt>
                <c:pt idx="78">
                  <c:v>179.9277</c:v>
                </c:pt>
                <c:pt idx="79">
                  <c:v>179.5568</c:v>
                </c:pt>
                <c:pt idx="80">
                  <c:v>179.1836</c:v>
                </c:pt>
                <c:pt idx="81">
                  <c:v>178.8085</c:v>
                </c:pt>
                <c:pt idx="82">
                  <c:v>178.4313000000004</c:v>
                </c:pt>
                <c:pt idx="83">
                  <c:v>178.0522000000004</c:v>
                </c:pt>
                <c:pt idx="84">
                  <c:v>177.6713</c:v>
                </c:pt>
                <c:pt idx="85">
                  <c:v>177.2887</c:v>
                </c:pt>
                <c:pt idx="86">
                  <c:v>176.9043</c:v>
                </c:pt>
                <c:pt idx="87">
                  <c:v>176.5183</c:v>
                </c:pt>
                <c:pt idx="88">
                  <c:v>176.1308</c:v>
                </c:pt>
                <c:pt idx="89">
                  <c:v>175.7418</c:v>
                </c:pt>
                <c:pt idx="90">
                  <c:v>175.3514000000005</c:v>
                </c:pt>
                <c:pt idx="91">
                  <c:v>174.9596</c:v>
                </c:pt>
                <c:pt idx="92">
                  <c:v>174.5666</c:v>
                </c:pt>
                <c:pt idx="93">
                  <c:v>174.1724</c:v>
                </c:pt>
                <c:pt idx="94">
                  <c:v>173.777</c:v>
                </c:pt>
                <c:pt idx="95">
                  <c:v>173.3805</c:v>
                </c:pt>
                <c:pt idx="96">
                  <c:v>172.983</c:v>
                </c:pt>
                <c:pt idx="97">
                  <c:v>172.5845</c:v>
                </c:pt>
                <c:pt idx="98">
                  <c:v>172.1851</c:v>
                </c:pt>
                <c:pt idx="99">
                  <c:v>171.7849</c:v>
                </c:pt>
                <c:pt idx="100">
                  <c:v>171.3838</c:v>
                </c:pt>
                <c:pt idx="101">
                  <c:v>170.9820000000004</c:v>
                </c:pt>
                <c:pt idx="102">
                  <c:v>170.5795</c:v>
                </c:pt>
                <c:pt idx="103">
                  <c:v>170.1763</c:v>
                </c:pt>
                <c:pt idx="104">
                  <c:v>169.7726</c:v>
                </c:pt>
                <c:pt idx="105">
                  <c:v>169.3683000000005</c:v>
                </c:pt>
                <c:pt idx="106">
                  <c:v>168.9634</c:v>
                </c:pt>
                <c:pt idx="107">
                  <c:v>168.5582000000004</c:v>
                </c:pt>
                <c:pt idx="108">
                  <c:v>168.1524000000004</c:v>
                </c:pt>
                <c:pt idx="109">
                  <c:v>167.7464</c:v>
                </c:pt>
                <c:pt idx="110">
                  <c:v>167.3399</c:v>
                </c:pt>
                <c:pt idx="111">
                  <c:v>166.9332</c:v>
                </c:pt>
                <c:pt idx="112">
                  <c:v>166.5262000000001</c:v>
                </c:pt>
                <c:pt idx="113">
                  <c:v>166.119</c:v>
                </c:pt>
                <c:pt idx="114">
                  <c:v>165.7116</c:v>
                </c:pt>
                <c:pt idx="115">
                  <c:v>165.304</c:v>
                </c:pt>
                <c:pt idx="116">
                  <c:v>164.8964000000004</c:v>
                </c:pt>
                <c:pt idx="117">
                  <c:v>164.4886000000004</c:v>
                </c:pt>
                <c:pt idx="118">
                  <c:v>164.0808</c:v>
                </c:pt>
                <c:pt idx="119">
                  <c:v>163.6729</c:v>
                </c:pt>
                <c:pt idx="120">
                  <c:v>163.2651</c:v>
                </c:pt>
                <c:pt idx="121">
                  <c:v>162.8572000000005</c:v>
                </c:pt>
                <c:pt idx="122">
                  <c:v>162.4495</c:v>
                </c:pt>
                <c:pt idx="123">
                  <c:v>162.0418</c:v>
                </c:pt>
                <c:pt idx="124">
                  <c:v>161.6342</c:v>
                </c:pt>
                <c:pt idx="125">
                  <c:v>161.2267</c:v>
                </c:pt>
                <c:pt idx="126">
                  <c:v>160.8194</c:v>
                </c:pt>
                <c:pt idx="127">
                  <c:v>160.4123</c:v>
                </c:pt>
                <c:pt idx="128">
                  <c:v>160.0054</c:v>
                </c:pt>
                <c:pt idx="129">
                  <c:v>159.5987</c:v>
                </c:pt>
                <c:pt idx="130">
                  <c:v>159.1922</c:v>
                </c:pt>
                <c:pt idx="131">
                  <c:v>158.786</c:v>
                </c:pt>
                <c:pt idx="132">
                  <c:v>158.3800000000004</c:v>
                </c:pt>
                <c:pt idx="133">
                  <c:v>157.9744</c:v>
                </c:pt>
                <c:pt idx="134">
                  <c:v>157.5691</c:v>
                </c:pt>
                <c:pt idx="135">
                  <c:v>157.164</c:v>
                </c:pt>
                <c:pt idx="136">
                  <c:v>156.7594</c:v>
                </c:pt>
                <c:pt idx="137">
                  <c:v>156.3551000000004</c:v>
                </c:pt>
                <c:pt idx="138">
                  <c:v>155.9512000000004</c:v>
                </c:pt>
                <c:pt idx="139">
                  <c:v>155.5476</c:v>
                </c:pt>
                <c:pt idx="140">
                  <c:v>155.1445</c:v>
                </c:pt>
                <c:pt idx="141">
                  <c:v>154.7417</c:v>
                </c:pt>
                <c:pt idx="142">
                  <c:v>154.3394</c:v>
                </c:pt>
                <c:pt idx="143">
                  <c:v>153.9375</c:v>
                </c:pt>
                <c:pt idx="144">
                  <c:v>153.5361</c:v>
                </c:pt>
                <c:pt idx="145">
                  <c:v>153.1351</c:v>
                </c:pt>
                <c:pt idx="146">
                  <c:v>152.7345999999999</c:v>
                </c:pt>
                <c:pt idx="147">
                  <c:v>152.3346</c:v>
                </c:pt>
                <c:pt idx="148">
                  <c:v>151.9351</c:v>
                </c:pt>
                <c:pt idx="149">
                  <c:v>151.5361</c:v>
                </c:pt>
                <c:pt idx="150">
                  <c:v>151.1375</c:v>
                </c:pt>
                <c:pt idx="151">
                  <c:v>150.7395</c:v>
                </c:pt>
                <c:pt idx="152">
                  <c:v>150.342</c:v>
                </c:pt>
                <c:pt idx="153">
                  <c:v>149.9451</c:v>
                </c:pt>
                <c:pt idx="154">
                  <c:v>149.5487</c:v>
                </c:pt>
                <c:pt idx="155">
                  <c:v>149.1528</c:v>
                </c:pt>
                <c:pt idx="156">
                  <c:v>148.7575</c:v>
                </c:pt>
                <c:pt idx="157">
                  <c:v>148.3627000000001</c:v>
                </c:pt>
                <c:pt idx="158">
                  <c:v>147.9685</c:v>
                </c:pt>
                <c:pt idx="159">
                  <c:v>147.5749</c:v>
                </c:pt>
                <c:pt idx="160">
                  <c:v>147.1818</c:v>
                </c:pt>
                <c:pt idx="161">
                  <c:v>146.7893</c:v>
                </c:pt>
                <c:pt idx="162">
                  <c:v>146.3974000000005</c:v>
                </c:pt>
                <c:pt idx="163">
                  <c:v>146.0061</c:v>
                </c:pt>
                <c:pt idx="164">
                  <c:v>145.6154</c:v>
                </c:pt>
                <c:pt idx="165">
                  <c:v>145.2253</c:v>
                </c:pt>
                <c:pt idx="166">
                  <c:v>144.8358</c:v>
                </c:pt>
                <c:pt idx="167">
                  <c:v>144.4469</c:v>
                </c:pt>
                <c:pt idx="168">
                  <c:v>144.0586</c:v>
                </c:pt>
                <c:pt idx="169">
                  <c:v>143.6709</c:v>
                </c:pt>
                <c:pt idx="170">
                  <c:v>143.2838</c:v>
                </c:pt>
                <c:pt idx="171">
                  <c:v>142.8974000000005</c:v>
                </c:pt>
                <c:pt idx="172">
                  <c:v>142.5116</c:v>
                </c:pt>
                <c:pt idx="173">
                  <c:v>142.1264000000001</c:v>
                </c:pt>
                <c:pt idx="174">
                  <c:v>141.7418</c:v>
                </c:pt>
                <c:pt idx="175">
                  <c:v>141.3578000000004</c:v>
                </c:pt>
                <c:pt idx="176">
                  <c:v>140.9745</c:v>
                </c:pt>
                <c:pt idx="177">
                  <c:v>140.5919</c:v>
                </c:pt>
                <c:pt idx="178">
                  <c:v>140.2097999999999</c:v>
                </c:pt>
                <c:pt idx="179">
                  <c:v>139.8284000000006</c:v>
                </c:pt>
                <c:pt idx="180">
                  <c:v>139.4476</c:v>
                </c:pt>
                <c:pt idx="181">
                  <c:v>139.0675</c:v>
                </c:pt>
                <c:pt idx="182">
                  <c:v>138.6880000000001</c:v>
                </c:pt>
                <c:pt idx="183">
                  <c:v>138.3092</c:v>
                </c:pt>
                <c:pt idx="184">
                  <c:v>137.931</c:v>
                </c:pt>
                <c:pt idx="185">
                  <c:v>137.5535</c:v>
                </c:pt>
                <c:pt idx="186">
                  <c:v>137.1766</c:v>
                </c:pt>
                <c:pt idx="187">
                  <c:v>136.8003000000004</c:v>
                </c:pt>
                <c:pt idx="188">
                  <c:v>136.4247</c:v>
                </c:pt>
                <c:pt idx="189">
                  <c:v>136.0498</c:v>
                </c:pt>
                <c:pt idx="190">
                  <c:v>135.6755</c:v>
                </c:pt>
                <c:pt idx="191">
                  <c:v>135.3018</c:v>
                </c:pt>
                <c:pt idx="192">
                  <c:v>134.9288000000004</c:v>
                </c:pt>
                <c:pt idx="193">
                  <c:v>134.5565</c:v>
                </c:pt>
                <c:pt idx="194">
                  <c:v>134.1848</c:v>
                </c:pt>
                <c:pt idx="195">
                  <c:v>133.8138</c:v>
                </c:pt>
                <c:pt idx="196">
                  <c:v>133.4434</c:v>
                </c:pt>
                <c:pt idx="197">
                  <c:v>133.0736999999999</c:v>
                </c:pt>
                <c:pt idx="198">
                  <c:v>132.7045999999997</c:v>
                </c:pt>
                <c:pt idx="199">
                  <c:v>132.3362000000004</c:v>
                </c:pt>
                <c:pt idx="200">
                  <c:v>131.9685</c:v>
                </c:pt>
                <c:pt idx="201">
                  <c:v>131.6013</c:v>
                </c:pt>
                <c:pt idx="202">
                  <c:v>131.2349</c:v>
                </c:pt>
                <c:pt idx="203">
                  <c:v>130.8691</c:v>
                </c:pt>
                <c:pt idx="204">
                  <c:v>130.504</c:v>
                </c:pt>
                <c:pt idx="205">
                  <c:v>130.1395</c:v>
                </c:pt>
                <c:pt idx="206">
                  <c:v>129.7756999999999</c:v>
                </c:pt>
                <c:pt idx="207">
                  <c:v>129.4125</c:v>
                </c:pt>
                <c:pt idx="208">
                  <c:v>129.05</c:v>
                </c:pt>
                <c:pt idx="209">
                  <c:v>128.6881000000004</c:v>
                </c:pt>
                <c:pt idx="210">
                  <c:v>128.3269000000004</c:v>
                </c:pt>
                <c:pt idx="211">
                  <c:v>127.9663</c:v>
                </c:pt>
                <c:pt idx="212">
                  <c:v>127.6064</c:v>
                </c:pt>
                <c:pt idx="213">
                  <c:v>127.2471000000002</c:v>
                </c:pt>
                <c:pt idx="214">
                  <c:v>126.8885</c:v>
                </c:pt>
                <c:pt idx="215">
                  <c:v>126.5306</c:v>
                </c:pt>
                <c:pt idx="216">
                  <c:v>126.1733</c:v>
                </c:pt>
                <c:pt idx="217">
                  <c:v>125.8166</c:v>
                </c:pt>
                <c:pt idx="218">
                  <c:v>125.4606000000002</c:v>
                </c:pt>
                <c:pt idx="219">
                  <c:v>125.1052</c:v>
                </c:pt>
                <c:pt idx="220">
                  <c:v>124.7505</c:v>
                </c:pt>
                <c:pt idx="221">
                  <c:v>124.3965</c:v>
                </c:pt>
                <c:pt idx="222">
                  <c:v>124.0431</c:v>
                </c:pt>
                <c:pt idx="223">
                  <c:v>123.6903</c:v>
                </c:pt>
                <c:pt idx="224">
                  <c:v>123.3382</c:v>
                </c:pt>
                <c:pt idx="225">
                  <c:v>122.9867</c:v>
                </c:pt>
                <c:pt idx="226">
                  <c:v>122.6357999999999</c:v>
                </c:pt>
                <c:pt idx="227">
                  <c:v>122.2857</c:v>
                </c:pt>
                <c:pt idx="228">
                  <c:v>121.9361</c:v>
                </c:pt>
                <c:pt idx="229">
                  <c:v>121.5872</c:v>
                </c:pt>
                <c:pt idx="230">
                  <c:v>121.2389</c:v>
                </c:pt>
                <c:pt idx="231">
                  <c:v>120.8913</c:v>
                </c:pt>
                <c:pt idx="232">
                  <c:v>120.5443</c:v>
                </c:pt>
                <c:pt idx="233">
                  <c:v>120.1979</c:v>
                </c:pt>
                <c:pt idx="234">
                  <c:v>119.8522</c:v>
                </c:pt>
                <c:pt idx="235">
                  <c:v>119.5071</c:v>
                </c:pt>
                <c:pt idx="236">
                  <c:v>119.1627</c:v>
                </c:pt>
                <c:pt idx="237">
                  <c:v>118.8189</c:v>
                </c:pt>
                <c:pt idx="238">
                  <c:v>118.4757</c:v>
                </c:pt>
                <c:pt idx="239">
                  <c:v>118.1332</c:v>
                </c:pt>
                <c:pt idx="240">
                  <c:v>117.7913</c:v>
                </c:pt>
                <c:pt idx="241">
                  <c:v>117.45</c:v>
                </c:pt>
                <c:pt idx="242">
                  <c:v>117.1093</c:v>
                </c:pt>
                <c:pt idx="243">
                  <c:v>116.7693</c:v>
                </c:pt>
                <c:pt idx="244">
                  <c:v>116.4299</c:v>
                </c:pt>
                <c:pt idx="245">
                  <c:v>116.0911000000002</c:v>
                </c:pt>
                <c:pt idx="246">
                  <c:v>115.753</c:v>
                </c:pt>
                <c:pt idx="247">
                  <c:v>115.4155</c:v>
                </c:pt>
                <c:pt idx="248">
                  <c:v>115.0786</c:v>
                </c:pt>
                <c:pt idx="249">
                  <c:v>114.7423</c:v>
                </c:pt>
                <c:pt idx="250">
                  <c:v>114.4067</c:v>
                </c:pt>
                <c:pt idx="251">
                  <c:v>114.0716</c:v>
                </c:pt>
                <c:pt idx="252">
                  <c:v>113.7373</c:v>
                </c:pt>
                <c:pt idx="253">
                  <c:v>113.4035</c:v>
                </c:pt>
                <c:pt idx="254">
                  <c:v>113.0703</c:v>
                </c:pt>
                <c:pt idx="255">
                  <c:v>112.7377</c:v>
                </c:pt>
                <c:pt idx="256">
                  <c:v>112.4058</c:v>
                </c:pt>
                <c:pt idx="257">
                  <c:v>112.0745</c:v>
                </c:pt>
                <c:pt idx="258">
                  <c:v>111.7438</c:v>
                </c:pt>
                <c:pt idx="259">
                  <c:v>111.4137</c:v>
                </c:pt>
                <c:pt idx="260">
                  <c:v>111.0842</c:v>
                </c:pt>
                <c:pt idx="261">
                  <c:v>110.7553</c:v>
                </c:pt>
                <c:pt idx="262">
                  <c:v>110.4271</c:v>
                </c:pt>
                <c:pt idx="263">
                  <c:v>110.0994</c:v>
                </c:pt>
                <c:pt idx="264">
                  <c:v>109.7724</c:v>
                </c:pt>
                <c:pt idx="265">
                  <c:v>109.4460000000002</c:v>
                </c:pt>
                <c:pt idx="266">
                  <c:v>109.1201</c:v>
                </c:pt>
                <c:pt idx="267">
                  <c:v>108.7949000000002</c:v>
                </c:pt>
                <c:pt idx="268">
                  <c:v>108.4703</c:v>
                </c:pt>
                <c:pt idx="269">
                  <c:v>108.1462</c:v>
                </c:pt>
                <c:pt idx="270">
                  <c:v>107.8227999999998</c:v>
                </c:pt>
                <c:pt idx="271">
                  <c:v>107.5</c:v>
                </c:pt>
                <c:pt idx="272">
                  <c:v>107.1778</c:v>
                </c:pt>
                <c:pt idx="273">
                  <c:v>106.8562</c:v>
                </c:pt>
                <c:pt idx="274">
                  <c:v>106.5352</c:v>
                </c:pt>
                <c:pt idx="275">
                  <c:v>106.2147</c:v>
                </c:pt>
                <c:pt idx="276">
                  <c:v>105.8949</c:v>
                </c:pt>
                <c:pt idx="277">
                  <c:v>105.5757</c:v>
                </c:pt>
                <c:pt idx="278">
                  <c:v>105.257</c:v>
                </c:pt>
                <c:pt idx="279">
                  <c:v>104.939</c:v>
                </c:pt>
                <c:pt idx="280">
                  <c:v>104.6215</c:v>
                </c:pt>
                <c:pt idx="281">
                  <c:v>104.3046</c:v>
                </c:pt>
                <c:pt idx="282">
                  <c:v>103.9884</c:v>
                </c:pt>
                <c:pt idx="283">
                  <c:v>103.6727</c:v>
                </c:pt>
                <c:pt idx="284">
                  <c:v>103.3576</c:v>
                </c:pt>
                <c:pt idx="285">
                  <c:v>103.043</c:v>
                </c:pt>
                <c:pt idx="286">
                  <c:v>102.7291</c:v>
                </c:pt>
                <c:pt idx="287">
                  <c:v>102.4158</c:v>
                </c:pt>
                <c:pt idx="288">
                  <c:v>102.103</c:v>
                </c:pt>
                <c:pt idx="289">
                  <c:v>101.7908</c:v>
                </c:pt>
                <c:pt idx="290">
                  <c:v>101.4792</c:v>
                </c:pt>
                <c:pt idx="291">
                  <c:v>101.1682</c:v>
                </c:pt>
                <c:pt idx="292">
                  <c:v>100.8577</c:v>
                </c:pt>
                <c:pt idx="293">
                  <c:v>100.5478</c:v>
                </c:pt>
                <c:pt idx="294">
                  <c:v>100.2385</c:v>
                </c:pt>
                <c:pt idx="295">
                  <c:v>99.92982</c:v>
                </c:pt>
                <c:pt idx="296">
                  <c:v>99.62167</c:v>
                </c:pt>
                <c:pt idx="297">
                  <c:v>99.3141</c:v>
                </c:pt>
                <c:pt idx="298">
                  <c:v>99.0071</c:v>
                </c:pt>
                <c:pt idx="299">
                  <c:v>98.70067</c:v>
                </c:pt>
                <c:pt idx="300">
                  <c:v>98.39481</c:v>
                </c:pt>
                <c:pt idx="301">
                  <c:v>98.08952</c:v>
                </c:pt>
                <c:pt idx="302">
                  <c:v>97.7848</c:v>
                </c:pt>
                <c:pt idx="303">
                  <c:v>97.48064</c:v>
                </c:pt>
                <c:pt idx="304">
                  <c:v>97.17705999999998</c:v>
                </c:pt>
                <c:pt idx="305">
                  <c:v>96.87403</c:v>
                </c:pt>
                <c:pt idx="306">
                  <c:v>96.57157</c:v>
                </c:pt>
                <c:pt idx="307">
                  <c:v>96.26967</c:v>
                </c:pt>
                <c:pt idx="308">
                  <c:v>95.96833</c:v>
                </c:pt>
                <c:pt idx="309">
                  <c:v>95.66756</c:v>
                </c:pt>
                <c:pt idx="310">
                  <c:v>95.36734</c:v>
                </c:pt>
                <c:pt idx="311">
                  <c:v>95.06768</c:v>
                </c:pt>
                <c:pt idx="312">
                  <c:v>94.76859</c:v>
                </c:pt>
                <c:pt idx="313">
                  <c:v>94.47005</c:v>
                </c:pt>
                <c:pt idx="314">
                  <c:v>94.1720499999998</c:v>
                </c:pt>
                <c:pt idx="315">
                  <c:v>93.87462</c:v>
                </c:pt>
                <c:pt idx="316">
                  <c:v>93.57773999999995</c:v>
                </c:pt>
                <c:pt idx="317">
                  <c:v>93.28142</c:v>
                </c:pt>
                <c:pt idx="318">
                  <c:v>92.98564</c:v>
                </c:pt>
                <c:pt idx="319">
                  <c:v>92.69041</c:v>
                </c:pt>
                <c:pt idx="320">
                  <c:v>92.39573999999999</c:v>
                </c:pt>
                <c:pt idx="321">
                  <c:v>92.10161</c:v>
                </c:pt>
                <c:pt idx="322">
                  <c:v>91.80803999999995</c:v>
                </c:pt>
                <c:pt idx="323">
                  <c:v>91.51501</c:v>
                </c:pt>
                <c:pt idx="324">
                  <c:v>91.22252</c:v>
                </c:pt>
                <c:pt idx="325">
                  <c:v>90.93057</c:v>
                </c:pt>
                <c:pt idx="326">
                  <c:v>90.63917999999998</c:v>
                </c:pt>
                <c:pt idx="327">
                  <c:v>90.34832</c:v>
                </c:pt>
                <c:pt idx="328">
                  <c:v>90.05800999999998</c:v>
                </c:pt>
                <c:pt idx="329">
                  <c:v>89.76823</c:v>
                </c:pt>
                <c:pt idx="330">
                  <c:v>89.47898999999998</c:v>
                </c:pt>
                <c:pt idx="331">
                  <c:v>89.1903</c:v>
                </c:pt>
                <c:pt idx="332">
                  <c:v>88.90214</c:v>
                </c:pt>
                <c:pt idx="333">
                  <c:v>88.61451</c:v>
                </c:pt>
                <c:pt idx="334">
                  <c:v>88.32742</c:v>
                </c:pt>
                <c:pt idx="335">
                  <c:v>88.04087000000001</c:v>
                </c:pt>
                <c:pt idx="336">
                  <c:v>87.75484</c:v>
                </c:pt>
                <c:pt idx="337">
                  <c:v>87.46936</c:v>
                </c:pt>
                <c:pt idx="338">
                  <c:v>87.18441</c:v>
                </c:pt>
                <c:pt idx="339">
                  <c:v>86.89999</c:v>
                </c:pt>
                <c:pt idx="340">
                  <c:v>86.61607999999998</c:v>
                </c:pt>
                <c:pt idx="341">
                  <c:v>86.33271999999998</c:v>
                </c:pt>
                <c:pt idx="342">
                  <c:v>86.04988</c:v>
                </c:pt>
                <c:pt idx="343">
                  <c:v>85.76757</c:v>
                </c:pt>
                <c:pt idx="344">
                  <c:v>85.48577999999995</c:v>
                </c:pt>
                <c:pt idx="345">
                  <c:v>85.20451000000012</c:v>
                </c:pt>
                <c:pt idx="346">
                  <c:v>84.92377999999998</c:v>
                </c:pt>
                <c:pt idx="347">
                  <c:v>84.64355</c:v>
                </c:pt>
                <c:pt idx="348">
                  <c:v>84.36386</c:v>
                </c:pt>
                <c:pt idx="349">
                  <c:v>84.08469</c:v>
                </c:pt>
                <c:pt idx="350">
                  <c:v>83.80603999999998</c:v>
                </c:pt>
                <c:pt idx="351">
                  <c:v>83.5279</c:v>
                </c:pt>
                <c:pt idx="352">
                  <c:v>83.25028</c:v>
                </c:pt>
                <c:pt idx="353">
                  <c:v>82.97318</c:v>
                </c:pt>
                <c:pt idx="354">
                  <c:v>82.6966</c:v>
                </c:pt>
                <c:pt idx="355">
                  <c:v>82.42052</c:v>
                </c:pt>
                <c:pt idx="356">
                  <c:v>82.14497</c:v>
                </c:pt>
                <c:pt idx="357">
                  <c:v>81.86993</c:v>
                </c:pt>
                <c:pt idx="358">
                  <c:v>81.59541</c:v>
                </c:pt>
                <c:pt idx="359">
                  <c:v>81.32137999999995</c:v>
                </c:pt>
                <c:pt idx="360">
                  <c:v>81.04787</c:v>
                </c:pt>
                <c:pt idx="361">
                  <c:v>80.77487</c:v>
                </c:pt>
                <c:pt idx="362">
                  <c:v>80.50237</c:v>
                </c:pt>
                <c:pt idx="363">
                  <c:v>80.23039</c:v>
                </c:pt>
                <c:pt idx="364">
                  <c:v>79.95892</c:v>
                </c:pt>
                <c:pt idx="365">
                  <c:v>79.68794</c:v>
                </c:pt>
                <c:pt idx="366">
                  <c:v>79.41747000000002</c:v>
                </c:pt>
                <c:pt idx="367">
                  <c:v>79.14751</c:v>
                </c:pt>
                <c:pt idx="368">
                  <c:v>78.87804999999999</c:v>
                </c:pt>
                <c:pt idx="369">
                  <c:v>78.60908999999998</c:v>
                </c:pt>
                <c:pt idx="370">
                  <c:v>78.34063</c:v>
                </c:pt>
                <c:pt idx="371">
                  <c:v>78.07267</c:v>
                </c:pt>
                <c:pt idx="372">
                  <c:v>77.80521</c:v>
                </c:pt>
                <c:pt idx="373">
                  <c:v>77.53824</c:v>
                </c:pt>
                <c:pt idx="374">
                  <c:v>77.27177999999998</c:v>
                </c:pt>
                <c:pt idx="375">
                  <c:v>77.00580999999998</c:v>
                </c:pt>
                <c:pt idx="376">
                  <c:v>76.74034</c:v>
                </c:pt>
                <c:pt idx="377">
                  <c:v>76.47535999999998</c:v>
                </c:pt>
                <c:pt idx="378">
                  <c:v>76.21087</c:v>
                </c:pt>
                <c:pt idx="379">
                  <c:v>75.94688</c:v>
                </c:pt>
                <c:pt idx="380">
                  <c:v>75.68337999999986</c:v>
                </c:pt>
                <c:pt idx="381">
                  <c:v>75.42036</c:v>
                </c:pt>
                <c:pt idx="382">
                  <c:v>75.15783999999998</c:v>
                </c:pt>
                <c:pt idx="383">
                  <c:v>74.89580999999998</c:v>
                </c:pt>
                <c:pt idx="384">
                  <c:v>74.63426000000002</c:v>
                </c:pt>
                <c:pt idx="385">
                  <c:v>74.37319999999998</c:v>
                </c:pt>
                <c:pt idx="386">
                  <c:v>74.11263</c:v>
                </c:pt>
                <c:pt idx="387">
                  <c:v>73.85254999999998</c:v>
                </c:pt>
                <c:pt idx="388">
                  <c:v>73.59294</c:v>
                </c:pt>
                <c:pt idx="389">
                  <c:v>73.33382</c:v>
                </c:pt>
                <c:pt idx="390">
                  <c:v>73.07518999999998</c:v>
                </c:pt>
                <c:pt idx="391">
                  <c:v>72.81703</c:v>
                </c:pt>
                <c:pt idx="392">
                  <c:v>72.55936</c:v>
                </c:pt>
                <c:pt idx="393">
                  <c:v>72.30216</c:v>
                </c:pt>
                <c:pt idx="394">
                  <c:v>72.04545</c:v>
                </c:pt>
                <c:pt idx="395">
                  <c:v>71.78921</c:v>
                </c:pt>
                <c:pt idx="396">
                  <c:v>71.53345</c:v>
                </c:pt>
                <c:pt idx="397">
                  <c:v>71.27816</c:v>
                </c:pt>
                <c:pt idx="398">
                  <c:v>71.02334999999998</c:v>
                </c:pt>
                <c:pt idx="399">
                  <c:v>70.76901</c:v>
                </c:pt>
                <c:pt idx="400">
                  <c:v>70.51516</c:v>
                </c:pt>
                <c:pt idx="401">
                  <c:v>70.26177000000001</c:v>
                </c:pt>
                <c:pt idx="402">
                  <c:v>70.00886</c:v>
                </c:pt>
                <c:pt idx="403">
                  <c:v>69.7564</c:v>
                </c:pt>
                <c:pt idx="404">
                  <c:v>69.50443000000001</c:v>
                </c:pt>
                <c:pt idx="405">
                  <c:v>69.25293</c:v>
                </c:pt>
                <c:pt idx="406">
                  <c:v>69.00189</c:v>
                </c:pt>
                <c:pt idx="407">
                  <c:v>68.75131</c:v>
                </c:pt>
                <c:pt idx="408">
                  <c:v>68.5012100000002</c:v>
                </c:pt>
                <c:pt idx="409">
                  <c:v>68.25158</c:v>
                </c:pt>
                <c:pt idx="410">
                  <c:v>68.00239999999998</c:v>
                </c:pt>
                <c:pt idx="411">
                  <c:v>67.75369</c:v>
                </c:pt>
                <c:pt idx="412">
                  <c:v>67.50544999999998</c:v>
                </c:pt>
                <c:pt idx="413">
                  <c:v>67.25766000000022</c:v>
                </c:pt>
                <c:pt idx="414">
                  <c:v>67.01034</c:v>
                </c:pt>
                <c:pt idx="415">
                  <c:v>66.76347000000001</c:v>
                </c:pt>
                <c:pt idx="416">
                  <c:v>66.51707</c:v>
                </c:pt>
                <c:pt idx="417">
                  <c:v>66.27113000000001</c:v>
                </c:pt>
                <c:pt idx="418">
                  <c:v>66.02563999999998</c:v>
                </c:pt>
                <c:pt idx="419">
                  <c:v>65.78062000000002</c:v>
                </c:pt>
                <c:pt idx="420">
                  <c:v>65.53604</c:v>
                </c:pt>
                <c:pt idx="421">
                  <c:v>65.29193000000002</c:v>
                </c:pt>
                <c:pt idx="422">
                  <c:v>65.04826000000012</c:v>
                </c:pt>
                <c:pt idx="423">
                  <c:v>64.80504999999998</c:v>
                </c:pt>
                <c:pt idx="424">
                  <c:v>64.5623</c:v>
                </c:pt>
                <c:pt idx="425">
                  <c:v>64.31999</c:v>
                </c:pt>
                <c:pt idx="426">
                  <c:v>64.07813999999995</c:v>
                </c:pt>
                <c:pt idx="427">
                  <c:v>63.83674000000001</c:v>
                </c:pt>
                <c:pt idx="428">
                  <c:v>63.5957900000001</c:v>
                </c:pt>
                <c:pt idx="429">
                  <c:v>63.35528</c:v>
                </c:pt>
                <c:pt idx="430">
                  <c:v>63.11522</c:v>
                </c:pt>
                <c:pt idx="431">
                  <c:v>62.87562</c:v>
                </c:pt>
                <c:pt idx="432">
                  <c:v>62.63646</c:v>
                </c:pt>
                <c:pt idx="433">
                  <c:v>62.39773</c:v>
                </c:pt>
                <c:pt idx="434">
                  <c:v>62.15946</c:v>
                </c:pt>
                <c:pt idx="435">
                  <c:v>61.92163</c:v>
                </c:pt>
                <c:pt idx="436">
                  <c:v>61.68424</c:v>
                </c:pt>
                <c:pt idx="437">
                  <c:v>61.4473</c:v>
                </c:pt>
                <c:pt idx="438">
                  <c:v>61.21080000000001</c:v>
                </c:pt>
                <c:pt idx="439">
                  <c:v>60.97474</c:v>
                </c:pt>
                <c:pt idx="440">
                  <c:v>60.73911000000013</c:v>
                </c:pt>
                <c:pt idx="441">
                  <c:v>60.50393000000001</c:v>
                </c:pt>
                <c:pt idx="442">
                  <c:v>60.26918000000001</c:v>
                </c:pt>
                <c:pt idx="443">
                  <c:v>60.03487</c:v>
                </c:pt>
                <c:pt idx="444">
                  <c:v>59.80099</c:v>
                </c:pt>
                <c:pt idx="445">
                  <c:v>59.56756</c:v>
                </c:pt>
                <c:pt idx="446">
                  <c:v>59.33456</c:v>
                </c:pt>
                <c:pt idx="447">
                  <c:v>59.10199</c:v>
                </c:pt>
                <c:pt idx="448">
                  <c:v>58.86985</c:v>
                </c:pt>
                <c:pt idx="449">
                  <c:v>58.6381400000001</c:v>
                </c:pt>
                <c:pt idx="450">
                  <c:v>58.40687</c:v>
                </c:pt>
                <c:pt idx="451">
                  <c:v>58.17603000000001</c:v>
                </c:pt>
                <c:pt idx="452">
                  <c:v>57.94561</c:v>
                </c:pt>
                <c:pt idx="453">
                  <c:v>57.71563000000001</c:v>
                </c:pt>
                <c:pt idx="454">
                  <c:v>57.48608</c:v>
                </c:pt>
                <c:pt idx="455">
                  <c:v>57.25695</c:v>
                </c:pt>
                <c:pt idx="456">
                  <c:v>57.0282500000001</c:v>
                </c:pt>
                <c:pt idx="457">
                  <c:v>56.79998000000001</c:v>
                </c:pt>
                <c:pt idx="458">
                  <c:v>56.57213000000011</c:v>
                </c:pt>
                <c:pt idx="459">
                  <c:v>56.3447</c:v>
                </c:pt>
                <c:pt idx="460">
                  <c:v>56.11769</c:v>
                </c:pt>
                <c:pt idx="461">
                  <c:v>55.89112</c:v>
                </c:pt>
                <c:pt idx="462">
                  <c:v>55.66496</c:v>
                </c:pt>
                <c:pt idx="463">
                  <c:v>55.43922000000001</c:v>
                </c:pt>
                <c:pt idx="464">
                  <c:v>55.21391000000001</c:v>
                </c:pt>
                <c:pt idx="465">
                  <c:v>54.98901</c:v>
                </c:pt>
                <c:pt idx="466">
                  <c:v>54.7645300000001</c:v>
                </c:pt>
                <c:pt idx="467">
                  <c:v>54.54047</c:v>
                </c:pt>
                <c:pt idx="468">
                  <c:v>54.31683</c:v>
                </c:pt>
                <c:pt idx="469">
                  <c:v>54.09361000000001</c:v>
                </c:pt>
                <c:pt idx="470">
                  <c:v>53.87079</c:v>
                </c:pt>
                <c:pt idx="471">
                  <c:v>53.6484</c:v>
                </c:pt>
                <c:pt idx="472">
                  <c:v>53.42641000000001</c:v>
                </c:pt>
                <c:pt idx="473">
                  <c:v>53.20485</c:v>
                </c:pt>
                <c:pt idx="474">
                  <c:v>52.98369</c:v>
                </c:pt>
                <c:pt idx="475">
                  <c:v>52.7629400000001</c:v>
                </c:pt>
                <c:pt idx="476">
                  <c:v>52.54262000000001</c:v>
                </c:pt>
                <c:pt idx="477">
                  <c:v>52.32269</c:v>
                </c:pt>
                <c:pt idx="478">
                  <c:v>52.10318</c:v>
                </c:pt>
                <c:pt idx="479">
                  <c:v>51.88408</c:v>
                </c:pt>
                <c:pt idx="480">
                  <c:v>51.66537000000013</c:v>
                </c:pt>
                <c:pt idx="481">
                  <c:v>51.44709</c:v>
                </c:pt>
                <c:pt idx="482">
                  <c:v>51.22921000000011</c:v>
                </c:pt>
                <c:pt idx="483">
                  <c:v>51.01173</c:v>
                </c:pt>
                <c:pt idx="484">
                  <c:v>50.79466</c:v>
                </c:pt>
                <c:pt idx="485">
                  <c:v>50.57799</c:v>
                </c:pt>
                <c:pt idx="486">
                  <c:v>50.36173</c:v>
                </c:pt>
                <c:pt idx="487">
                  <c:v>50.14587</c:v>
                </c:pt>
                <c:pt idx="488">
                  <c:v>49.93040000000001</c:v>
                </c:pt>
                <c:pt idx="489">
                  <c:v>49.7153500000001</c:v>
                </c:pt>
                <c:pt idx="490">
                  <c:v>49.50069</c:v>
                </c:pt>
                <c:pt idx="491">
                  <c:v>49.28643</c:v>
                </c:pt>
                <c:pt idx="492">
                  <c:v>49.07257000000001</c:v>
                </c:pt>
                <c:pt idx="493">
                  <c:v>48.85911</c:v>
                </c:pt>
                <c:pt idx="494">
                  <c:v>48.64604000000001</c:v>
                </c:pt>
                <c:pt idx="495">
                  <c:v>48.43338</c:v>
                </c:pt>
                <c:pt idx="496">
                  <c:v>48.22111000000013</c:v>
                </c:pt>
                <c:pt idx="497">
                  <c:v>48.00924000000001</c:v>
                </c:pt>
                <c:pt idx="498">
                  <c:v>47.79776000000001</c:v>
                </c:pt>
                <c:pt idx="499">
                  <c:v>47.58666</c:v>
                </c:pt>
                <c:pt idx="500">
                  <c:v>47.37598000000001</c:v>
                </c:pt>
                <c:pt idx="501">
                  <c:v>47.16567000000001</c:v>
                </c:pt>
                <c:pt idx="502">
                  <c:v>46.95576000000001</c:v>
                </c:pt>
                <c:pt idx="503">
                  <c:v>46.74624</c:v>
                </c:pt>
                <c:pt idx="504">
                  <c:v>46.53711000000001</c:v>
                </c:pt>
                <c:pt idx="505">
                  <c:v>46.3283700000001</c:v>
                </c:pt>
                <c:pt idx="506">
                  <c:v>46.12002000000001</c:v>
                </c:pt>
                <c:pt idx="507">
                  <c:v>45.91206</c:v>
                </c:pt>
                <c:pt idx="508">
                  <c:v>45.70449</c:v>
                </c:pt>
                <c:pt idx="509">
                  <c:v>45.49729</c:v>
                </c:pt>
                <c:pt idx="510">
                  <c:v>45.29049000000001</c:v>
                </c:pt>
                <c:pt idx="511">
                  <c:v>45.08407</c:v>
                </c:pt>
                <c:pt idx="512">
                  <c:v>44.87804000000001</c:v>
                </c:pt>
                <c:pt idx="513">
                  <c:v>44.67238000000001</c:v>
                </c:pt>
                <c:pt idx="514">
                  <c:v>44.46712</c:v>
                </c:pt>
                <c:pt idx="515">
                  <c:v>44.26223000000012</c:v>
                </c:pt>
                <c:pt idx="516">
                  <c:v>44.05772</c:v>
                </c:pt>
                <c:pt idx="517">
                  <c:v>43.85361</c:v>
                </c:pt>
                <c:pt idx="518">
                  <c:v>43.64986</c:v>
                </c:pt>
                <c:pt idx="519">
                  <c:v>43.4465</c:v>
                </c:pt>
                <c:pt idx="520">
                  <c:v>43.24352000000001</c:v>
                </c:pt>
                <c:pt idx="521">
                  <c:v>43.0409</c:v>
                </c:pt>
                <c:pt idx="522">
                  <c:v>42.83868</c:v>
                </c:pt>
                <c:pt idx="523">
                  <c:v>42.63682</c:v>
                </c:pt>
                <c:pt idx="524">
                  <c:v>42.43534000000001</c:v>
                </c:pt>
                <c:pt idx="525">
                  <c:v>42.23425</c:v>
                </c:pt>
                <c:pt idx="526">
                  <c:v>42.03352</c:v>
                </c:pt>
                <c:pt idx="527">
                  <c:v>41.83316000000001</c:v>
                </c:pt>
                <c:pt idx="528">
                  <c:v>41.63318</c:v>
                </c:pt>
                <c:pt idx="529">
                  <c:v>41.43357</c:v>
                </c:pt>
                <c:pt idx="530">
                  <c:v>41.23434</c:v>
                </c:pt>
                <c:pt idx="531">
                  <c:v>41.03547000000001</c:v>
                </c:pt>
                <c:pt idx="532">
                  <c:v>40.83697</c:v>
                </c:pt>
                <c:pt idx="533">
                  <c:v>40.63885000000001</c:v>
                </c:pt>
                <c:pt idx="534">
                  <c:v>40.44109</c:v>
                </c:pt>
                <c:pt idx="535">
                  <c:v>40.24370000000001</c:v>
                </c:pt>
                <c:pt idx="536">
                  <c:v>40.04668</c:v>
                </c:pt>
                <c:pt idx="537">
                  <c:v>39.85003</c:v>
                </c:pt>
                <c:pt idx="538">
                  <c:v>39.65374000000001</c:v>
                </c:pt>
                <c:pt idx="539">
                  <c:v>39.45782</c:v>
                </c:pt>
                <c:pt idx="540">
                  <c:v>39.26226000000001</c:v>
                </c:pt>
                <c:pt idx="541">
                  <c:v>39.06707</c:v>
                </c:pt>
                <c:pt idx="542">
                  <c:v>38.87224</c:v>
                </c:pt>
                <c:pt idx="543">
                  <c:v>38.67776000000001</c:v>
                </c:pt>
                <c:pt idx="544">
                  <c:v>38.48367</c:v>
                </c:pt>
                <c:pt idx="545">
                  <c:v>38.28992</c:v>
                </c:pt>
                <c:pt idx="546">
                  <c:v>38.09653000000011</c:v>
                </c:pt>
                <c:pt idx="547">
                  <c:v>37.90351000000001</c:v>
                </c:pt>
                <c:pt idx="548">
                  <c:v>37.71085</c:v>
                </c:pt>
                <c:pt idx="549">
                  <c:v>37.51855000000001</c:v>
                </c:pt>
                <c:pt idx="550">
                  <c:v>37.32660000000001</c:v>
                </c:pt>
                <c:pt idx="551">
                  <c:v>37.13501000000011</c:v>
                </c:pt>
                <c:pt idx="552">
                  <c:v>36.94378</c:v>
                </c:pt>
                <c:pt idx="553">
                  <c:v>36.75290000000001</c:v>
                </c:pt>
                <c:pt idx="554">
                  <c:v>36.56238000000001</c:v>
                </c:pt>
                <c:pt idx="555">
                  <c:v>36.37222000000001</c:v>
                </c:pt>
                <c:pt idx="556">
                  <c:v>36.1824</c:v>
                </c:pt>
                <c:pt idx="557">
                  <c:v>35.99294000000001</c:v>
                </c:pt>
                <c:pt idx="558">
                  <c:v>35.80384</c:v>
                </c:pt>
                <c:pt idx="559">
                  <c:v>35.61508000000001</c:v>
                </c:pt>
                <c:pt idx="560">
                  <c:v>35.42669</c:v>
                </c:pt>
                <c:pt idx="561">
                  <c:v>35.2386300000001</c:v>
                </c:pt>
                <c:pt idx="562">
                  <c:v>35.05093</c:v>
                </c:pt>
                <c:pt idx="563">
                  <c:v>34.86358000000001</c:v>
                </c:pt>
                <c:pt idx="564">
                  <c:v>34.67657000000001</c:v>
                </c:pt>
                <c:pt idx="565">
                  <c:v>34.48991</c:v>
                </c:pt>
                <c:pt idx="566">
                  <c:v>34.30362</c:v>
                </c:pt>
                <c:pt idx="567">
                  <c:v>34.11765</c:v>
                </c:pt>
                <c:pt idx="568">
                  <c:v>33.93203000000001</c:v>
                </c:pt>
                <c:pt idx="569">
                  <c:v>33.74677000000001</c:v>
                </c:pt>
                <c:pt idx="570">
                  <c:v>33.56184</c:v>
                </c:pt>
                <c:pt idx="571">
                  <c:v>33.37727</c:v>
                </c:pt>
                <c:pt idx="572">
                  <c:v>33.1930300000001</c:v>
                </c:pt>
                <c:pt idx="573">
                  <c:v>33.00914</c:v>
                </c:pt>
                <c:pt idx="574">
                  <c:v>32.82559000000001</c:v>
                </c:pt>
                <c:pt idx="575">
                  <c:v>32.64238</c:v>
                </c:pt>
                <c:pt idx="576">
                  <c:v>32.45951</c:v>
                </c:pt>
                <c:pt idx="577">
                  <c:v>32.27699000000001</c:v>
                </c:pt>
                <c:pt idx="578">
                  <c:v>32.09480000000001</c:v>
                </c:pt>
                <c:pt idx="579">
                  <c:v>31.91294999999995</c:v>
                </c:pt>
                <c:pt idx="580">
                  <c:v>31.73144999999995</c:v>
                </c:pt>
                <c:pt idx="581">
                  <c:v>31.55027</c:v>
                </c:pt>
                <c:pt idx="582">
                  <c:v>31.36945</c:v>
                </c:pt>
                <c:pt idx="583">
                  <c:v>31.18894999999994</c:v>
                </c:pt>
                <c:pt idx="584">
                  <c:v>31.00878</c:v>
                </c:pt>
                <c:pt idx="585">
                  <c:v>30.82896</c:v>
                </c:pt>
                <c:pt idx="586">
                  <c:v>30.64947</c:v>
                </c:pt>
                <c:pt idx="587">
                  <c:v>30.47030999999993</c:v>
                </c:pt>
                <c:pt idx="588">
                  <c:v>30.29149</c:v>
                </c:pt>
                <c:pt idx="589">
                  <c:v>30.11300000000004</c:v>
                </c:pt>
                <c:pt idx="590">
                  <c:v>29.93484</c:v>
                </c:pt>
                <c:pt idx="591">
                  <c:v>29.75702</c:v>
                </c:pt>
                <c:pt idx="592">
                  <c:v>29.57951999999995</c:v>
                </c:pt>
                <c:pt idx="593">
                  <c:v>29.40236</c:v>
                </c:pt>
                <c:pt idx="594">
                  <c:v>29.2255299999999</c:v>
                </c:pt>
                <c:pt idx="595">
                  <c:v>29.04901999999995</c:v>
                </c:pt>
                <c:pt idx="596">
                  <c:v>28.87285000000004</c:v>
                </c:pt>
                <c:pt idx="597">
                  <c:v>28.697</c:v>
                </c:pt>
                <c:pt idx="598">
                  <c:v>28.52147</c:v>
                </c:pt>
                <c:pt idx="599">
                  <c:v>28.34629</c:v>
                </c:pt>
                <c:pt idx="600">
                  <c:v>28.17142</c:v>
                </c:pt>
                <c:pt idx="601">
                  <c:v>27.99688</c:v>
                </c:pt>
                <c:pt idx="602">
                  <c:v>27.82265999999995</c:v>
                </c:pt>
                <c:pt idx="603">
                  <c:v>27.64875999999999</c:v>
                </c:pt>
                <c:pt idx="604">
                  <c:v>27.47519999999992</c:v>
                </c:pt>
                <c:pt idx="605">
                  <c:v>27.30195000000006</c:v>
                </c:pt>
                <c:pt idx="606">
                  <c:v>27.12903</c:v>
                </c:pt>
                <c:pt idx="607">
                  <c:v>26.95642999999992</c:v>
                </c:pt>
                <c:pt idx="608">
                  <c:v>26.78415</c:v>
                </c:pt>
                <c:pt idx="609">
                  <c:v>26.61218999999999</c:v>
                </c:pt>
                <c:pt idx="610">
                  <c:v>26.44055999999993</c:v>
                </c:pt>
                <c:pt idx="611">
                  <c:v>26.26922999999992</c:v>
                </c:pt>
                <c:pt idx="612">
                  <c:v>26.09823999999993</c:v>
                </c:pt>
                <c:pt idx="613">
                  <c:v>25.92756</c:v>
                </c:pt>
                <c:pt idx="614">
                  <c:v>25.75719</c:v>
                </c:pt>
                <c:pt idx="615">
                  <c:v>25.58715</c:v>
                </c:pt>
                <c:pt idx="616">
                  <c:v>25.41741</c:v>
                </c:pt>
                <c:pt idx="617">
                  <c:v>25.24799999999999</c:v>
                </c:pt>
                <c:pt idx="618">
                  <c:v>25.07891</c:v>
                </c:pt>
                <c:pt idx="619">
                  <c:v>24.91011999999995</c:v>
                </c:pt>
                <c:pt idx="620">
                  <c:v>24.74165</c:v>
                </c:pt>
                <c:pt idx="621">
                  <c:v>24.57349999999999</c:v>
                </c:pt>
                <c:pt idx="622">
                  <c:v>24.40564999999989</c:v>
                </c:pt>
                <c:pt idx="623">
                  <c:v>24.23813</c:v>
                </c:pt>
                <c:pt idx="624">
                  <c:v>24.07091</c:v>
                </c:pt>
                <c:pt idx="625">
                  <c:v>23.904</c:v>
                </c:pt>
                <c:pt idx="626">
                  <c:v>23.73741</c:v>
                </c:pt>
                <c:pt idx="627">
                  <c:v>23.57112</c:v>
                </c:pt>
                <c:pt idx="628">
                  <c:v>23.4051399999999</c:v>
                </c:pt>
                <c:pt idx="629">
                  <c:v>23.23948</c:v>
                </c:pt>
                <c:pt idx="630">
                  <c:v>23.07412</c:v>
                </c:pt>
                <c:pt idx="631">
                  <c:v>22.90906</c:v>
                </c:pt>
                <c:pt idx="632">
                  <c:v>22.74432999999993</c:v>
                </c:pt>
                <c:pt idx="633">
                  <c:v>22.57989</c:v>
                </c:pt>
                <c:pt idx="634">
                  <c:v>22.41575999999995</c:v>
                </c:pt>
                <c:pt idx="635">
                  <c:v>22.25194</c:v>
                </c:pt>
                <c:pt idx="636">
                  <c:v>22.08840999999991</c:v>
                </c:pt>
                <c:pt idx="637">
                  <c:v>21.92519999999992</c:v>
                </c:pt>
                <c:pt idx="638">
                  <c:v>21.76228999999992</c:v>
                </c:pt>
                <c:pt idx="639">
                  <c:v>21.59967999999999</c:v>
                </c:pt>
                <c:pt idx="640">
                  <c:v>21.43738</c:v>
                </c:pt>
                <c:pt idx="641">
                  <c:v>21.27536999999995</c:v>
                </c:pt>
                <c:pt idx="642">
                  <c:v>21.11367</c:v>
                </c:pt>
                <c:pt idx="643">
                  <c:v>20.95227999999994</c:v>
                </c:pt>
                <c:pt idx="644">
                  <c:v>20.79117</c:v>
                </c:pt>
                <c:pt idx="645">
                  <c:v>20.63038</c:v>
                </c:pt>
                <c:pt idx="646">
                  <c:v>20.46988</c:v>
                </c:pt>
                <c:pt idx="647">
                  <c:v>20.30967</c:v>
                </c:pt>
                <c:pt idx="648">
                  <c:v>20.14978</c:v>
                </c:pt>
                <c:pt idx="649">
                  <c:v>19.99016999999995</c:v>
                </c:pt>
                <c:pt idx="650">
                  <c:v>19.83086000000006</c:v>
                </c:pt>
                <c:pt idx="651">
                  <c:v>19.67185</c:v>
                </c:pt>
                <c:pt idx="652">
                  <c:v>19.51313</c:v>
                </c:pt>
                <c:pt idx="653">
                  <c:v>19.35471</c:v>
                </c:pt>
                <c:pt idx="654">
                  <c:v>19.19659</c:v>
                </c:pt>
                <c:pt idx="655">
                  <c:v>19.03876</c:v>
                </c:pt>
                <c:pt idx="656">
                  <c:v>18.88122999999995</c:v>
                </c:pt>
                <c:pt idx="657">
                  <c:v>18.72398</c:v>
                </c:pt>
                <c:pt idx="658">
                  <c:v>18.56702999999995</c:v>
                </c:pt>
                <c:pt idx="659">
                  <c:v>18.41038</c:v>
                </c:pt>
                <c:pt idx="660">
                  <c:v>18.25401</c:v>
                </c:pt>
                <c:pt idx="661">
                  <c:v>18.09793000000001</c:v>
                </c:pt>
                <c:pt idx="662">
                  <c:v>17.94215</c:v>
                </c:pt>
                <c:pt idx="663">
                  <c:v>17.78665</c:v>
                </c:pt>
                <c:pt idx="664">
                  <c:v>17.63145000000006</c:v>
                </c:pt>
                <c:pt idx="665">
                  <c:v>17.47653999999992</c:v>
                </c:pt>
                <c:pt idx="666">
                  <c:v>17.32191</c:v>
                </c:pt>
                <c:pt idx="667">
                  <c:v>17.16757</c:v>
                </c:pt>
                <c:pt idx="668">
                  <c:v>17.01352</c:v>
                </c:pt>
                <c:pt idx="669">
                  <c:v>16.85974999999993</c:v>
                </c:pt>
                <c:pt idx="670">
                  <c:v>16.70628</c:v>
                </c:pt>
                <c:pt idx="671">
                  <c:v>16.55308</c:v>
                </c:pt>
                <c:pt idx="672">
                  <c:v>16.40016999999999</c:v>
                </c:pt>
                <c:pt idx="673">
                  <c:v>16.24755</c:v>
                </c:pt>
                <c:pt idx="674">
                  <c:v>16.09521</c:v>
                </c:pt>
                <c:pt idx="675">
                  <c:v>15.94316</c:v>
                </c:pt>
                <c:pt idx="676">
                  <c:v>15.79139</c:v>
                </c:pt>
                <c:pt idx="677">
                  <c:v>15.63989</c:v>
                </c:pt>
                <c:pt idx="678">
                  <c:v>15.48869</c:v>
                </c:pt>
                <c:pt idx="679">
                  <c:v>15.33776</c:v>
                </c:pt>
                <c:pt idx="680">
                  <c:v>15.18711</c:v>
                </c:pt>
                <c:pt idx="681">
                  <c:v>15.03676</c:v>
                </c:pt>
                <c:pt idx="682">
                  <c:v>14.88667</c:v>
                </c:pt>
                <c:pt idx="683">
                  <c:v>14.73686</c:v>
                </c:pt>
                <c:pt idx="684">
                  <c:v>14.58734</c:v>
                </c:pt>
                <c:pt idx="685">
                  <c:v>14.43809</c:v>
                </c:pt>
                <c:pt idx="686">
                  <c:v>14.28913</c:v>
                </c:pt>
                <c:pt idx="687">
                  <c:v>14.14043</c:v>
                </c:pt>
                <c:pt idx="688">
                  <c:v>13.99201</c:v>
                </c:pt>
                <c:pt idx="689">
                  <c:v>13.84388</c:v>
                </c:pt>
                <c:pt idx="690">
                  <c:v>13.69601</c:v>
                </c:pt>
                <c:pt idx="691">
                  <c:v>13.54842</c:v>
                </c:pt>
                <c:pt idx="692">
                  <c:v>13.40112</c:v>
                </c:pt>
                <c:pt idx="693">
                  <c:v>13.25407</c:v>
                </c:pt>
                <c:pt idx="694">
                  <c:v>13.10731</c:v>
                </c:pt>
                <c:pt idx="695">
                  <c:v>12.96082</c:v>
                </c:pt>
                <c:pt idx="696">
                  <c:v>12.8146</c:v>
                </c:pt>
                <c:pt idx="697">
                  <c:v>12.66866</c:v>
                </c:pt>
                <c:pt idx="698">
                  <c:v>12.52298</c:v>
                </c:pt>
                <c:pt idx="699">
                  <c:v>12.37757</c:v>
                </c:pt>
                <c:pt idx="700">
                  <c:v>12.23245</c:v>
                </c:pt>
                <c:pt idx="701">
                  <c:v>12.08758</c:v>
                </c:pt>
                <c:pt idx="702">
                  <c:v>11.94299</c:v>
                </c:pt>
                <c:pt idx="703">
                  <c:v>11.79867</c:v>
                </c:pt>
                <c:pt idx="704">
                  <c:v>11.65461</c:v>
                </c:pt>
                <c:pt idx="705">
                  <c:v>11.51082</c:v>
                </c:pt>
                <c:pt idx="706">
                  <c:v>11.36731</c:v>
                </c:pt>
                <c:pt idx="707">
                  <c:v>11.22405</c:v>
                </c:pt>
                <c:pt idx="708">
                  <c:v>11.08107</c:v>
                </c:pt>
                <c:pt idx="709">
                  <c:v>10.93835</c:v>
                </c:pt>
                <c:pt idx="710">
                  <c:v>10.7959</c:v>
                </c:pt>
                <c:pt idx="711">
                  <c:v>10.65372</c:v>
                </c:pt>
                <c:pt idx="712">
                  <c:v>10.51179</c:v>
                </c:pt>
                <c:pt idx="713">
                  <c:v>10.37013000000002</c:v>
                </c:pt>
                <c:pt idx="714">
                  <c:v>10.22874</c:v>
                </c:pt>
                <c:pt idx="715">
                  <c:v>10.0876</c:v>
                </c:pt>
                <c:pt idx="716">
                  <c:v>9.946741000000001</c:v>
                </c:pt>
                <c:pt idx="717">
                  <c:v>9.806132000000024</c:v>
                </c:pt>
                <c:pt idx="718">
                  <c:v>9.665785000000006</c:v>
                </c:pt>
                <c:pt idx="719">
                  <c:v>9.525707</c:v>
                </c:pt>
                <c:pt idx="720">
                  <c:v>9.385882000000028</c:v>
                </c:pt>
                <c:pt idx="721">
                  <c:v>9.246317999999997</c:v>
                </c:pt>
                <c:pt idx="722">
                  <c:v>9.10702</c:v>
                </c:pt>
                <c:pt idx="723">
                  <c:v>8.967976</c:v>
                </c:pt>
                <c:pt idx="724">
                  <c:v>8.829189000000004</c:v>
                </c:pt>
                <c:pt idx="725">
                  <c:v>8.690669</c:v>
                </c:pt>
                <c:pt idx="726">
                  <c:v>8.552399000000004</c:v>
                </c:pt>
                <c:pt idx="727">
                  <c:v>8.414393</c:v>
                </c:pt>
                <c:pt idx="728">
                  <c:v>8.276638</c:v>
                </c:pt>
                <c:pt idx="729">
                  <c:v>8.139139</c:v>
                </c:pt>
                <c:pt idx="730">
                  <c:v>8.001904</c:v>
                </c:pt>
                <c:pt idx="731">
                  <c:v>7.864915999999971</c:v>
                </c:pt>
                <c:pt idx="732">
                  <c:v>7.728183999999987</c:v>
                </c:pt>
                <c:pt idx="733">
                  <c:v>7.591713</c:v>
                </c:pt>
                <c:pt idx="734">
                  <c:v>7.45549</c:v>
                </c:pt>
                <c:pt idx="735">
                  <c:v>7.319519999999994</c:v>
                </c:pt>
                <c:pt idx="736">
                  <c:v>7.183809999999998</c:v>
                </c:pt>
                <c:pt idx="737">
                  <c:v>7.048346</c:v>
                </c:pt>
                <c:pt idx="738">
                  <c:v>6.913142</c:v>
                </c:pt>
                <c:pt idx="739">
                  <c:v>6.778182</c:v>
                </c:pt>
                <c:pt idx="740">
                  <c:v>6.643473</c:v>
                </c:pt>
                <c:pt idx="741">
                  <c:v>6.509023000000012</c:v>
                </c:pt>
                <c:pt idx="742">
                  <c:v>6.374814999999979</c:v>
                </c:pt>
                <c:pt idx="743">
                  <c:v>6.240857</c:v>
                </c:pt>
                <c:pt idx="744">
                  <c:v>6.107155999999978</c:v>
                </c:pt>
                <c:pt idx="745">
                  <c:v>5.973697000000016</c:v>
                </c:pt>
                <c:pt idx="746">
                  <c:v>5.840486999999987</c:v>
                </c:pt>
                <c:pt idx="747">
                  <c:v>5.707530999999987</c:v>
                </c:pt>
                <c:pt idx="748">
                  <c:v>5.574815999999985</c:v>
                </c:pt>
                <c:pt idx="749">
                  <c:v>5.442355</c:v>
                </c:pt>
                <c:pt idx="750">
                  <c:v>5.310133999999987</c:v>
                </c:pt>
                <c:pt idx="751">
                  <c:v>5.178159</c:v>
                </c:pt>
                <c:pt idx="752">
                  <c:v>5.046437</c:v>
                </c:pt>
                <c:pt idx="753">
                  <c:v>4.914951999999987</c:v>
                </c:pt>
                <c:pt idx="754">
                  <c:v>4.783713</c:v>
                </c:pt>
                <c:pt idx="755">
                  <c:v>4.652725999999987</c:v>
                </c:pt>
                <c:pt idx="756">
                  <c:v>4.521974999999985</c:v>
                </c:pt>
                <c:pt idx="757">
                  <c:v>4.391466999999999</c:v>
                </c:pt>
                <c:pt idx="758">
                  <c:v>4.26121</c:v>
                </c:pt>
                <c:pt idx="759">
                  <c:v>4.131187999999995</c:v>
                </c:pt>
                <c:pt idx="760">
                  <c:v>4.001414999999987</c:v>
                </c:pt>
                <c:pt idx="761">
                  <c:v>3.871876999999992</c:v>
                </c:pt>
                <c:pt idx="762">
                  <c:v>3.74258</c:v>
                </c:pt>
                <c:pt idx="763">
                  <c:v>3.613531000000007</c:v>
                </c:pt>
                <c:pt idx="764">
                  <c:v>3.484715</c:v>
                </c:pt>
                <c:pt idx="765">
                  <c:v>3.356138999999997</c:v>
                </c:pt>
                <c:pt idx="766">
                  <c:v>3.22781</c:v>
                </c:pt>
                <c:pt idx="767">
                  <c:v>3.099712</c:v>
                </c:pt>
                <c:pt idx="768">
                  <c:v>2.971852999999988</c:v>
                </c:pt>
                <c:pt idx="769">
                  <c:v>2.844239</c:v>
                </c:pt>
                <c:pt idx="770">
                  <c:v>2.71685599999999</c:v>
                </c:pt>
                <c:pt idx="771">
                  <c:v>2.589717</c:v>
                </c:pt>
                <c:pt idx="772">
                  <c:v>2.462806999999994</c:v>
                </c:pt>
                <c:pt idx="773">
                  <c:v>2.336133999999998</c:v>
                </c:pt>
                <c:pt idx="774">
                  <c:v>2.209704</c:v>
                </c:pt>
                <c:pt idx="775">
                  <c:v>2.083502</c:v>
                </c:pt>
                <c:pt idx="776">
                  <c:v>1.957535</c:v>
                </c:pt>
                <c:pt idx="777">
                  <c:v>1.831809999999997</c:v>
                </c:pt>
                <c:pt idx="778">
                  <c:v>1.706312</c:v>
                </c:pt>
                <c:pt idx="779">
                  <c:v>1.581054</c:v>
                </c:pt>
                <c:pt idx="780">
                  <c:v>1.456023</c:v>
                </c:pt>
                <c:pt idx="781">
                  <c:v>1.331224999999996</c:v>
                </c:pt>
                <c:pt idx="782">
                  <c:v>1.206666</c:v>
                </c:pt>
                <c:pt idx="783">
                  <c:v>1.082332</c:v>
                </c:pt>
                <c:pt idx="784">
                  <c:v>0.9582289</c:v>
                </c:pt>
                <c:pt idx="785">
                  <c:v>0.834364499999999</c:v>
                </c:pt>
                <c:pt idx="786">
                  <c:v>0.710723600000002</c:v>
                </c:pt>
                <c:pt idx="787">
                  <c:v>0.587313099999998</c:v>
                </c:pt>
                <c:pt idx="788">
                  <c:v>0.4641392</c:v>
                </c:pt>
                <c:pt idx="789">
                  <c:v>0.3411877</c:v>
                </c:pt>
                <c:pt idx="790">
                  <c:v>0.2184722</c:v>
                </c:pt>
                <c:pt idx="791">
                  <c:v>0.09597821</c:v>
                </c:pt>
                <c:pt idx="792">
                  <c:v>-0.02628765</c:v>
                </c:pt>
              </c:numCache>
            </c:numRef>
          </c:yVal>
          <c:smooth val="1"/>
        </c:ser>
        <c:ser>
          <c:idx val="5"/>
          <c:order val="1"/>
          <c:tx>
            <c:v>838 pH 3.0_0 SO2</c:v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</c:v>
                </c:pt>
                <c:pt idx="3">
                  <c:v>0.0510510499999999</c:v>
                </c:pt>
                <c:pt idx="4">
                  <c:v>0.06806806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</c:v>
                </c:pt>
                <c:pt idx="41">
                  <c:v>0.697697600000002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1.701701999999996</c:v>
                </c:pt>
                <c:pt idx="101">
                  <c:v>1.718719</c:v>
                </c:pt>
                <c:pt idx="102">
                  <c:v>1.735735999999997</c:v>
                </c:pt>
                <c:pt idx="103">
                  <c:v>1.752753</c:v>
                </c:pt>
                <c:pt idx="104">
                  <c:v>1.769769999999996</c:v>
                </c:pt>
                <c:pt idx="105">
                  <c:v>1.786787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1.905906</c:v>
                </c:pt>
                <c:pt idx="113">
                  <c:v>1.922923</c:v>
                </c:pt>
                <c:pt idx="114">
                  <c:v>1.93994</c:v>
                </c:pt>
                <c:pt idx="115">
                  <c:v>1.956957000000004</c:v>
                </c:pt>
                <c:pt idx="116">
                  <c:v>1.973974</c:v>
                </c:pt>
                <c:pt idx="117">
                  <c:v>1.990991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Sheet1!$D$2:$D$790</c:f>
              <c:numCache>
                <c:formatCode>General</c:formatCode>
                <c:ptCount val="789"/>
                <c:pt idx="0">
                  <c:v>198.235</c:v>
                </c:pt>
                <c:pt idx="1">
                  <c:v>198.1693</c:v>
                </c:pt>
                <c:pt idx="2">
                  <c:v>198.1012</c:v>
                </c:pt>
                <c:pt idx="3">
                  <c:v>198.0309</c:v>
                </c:pt>
                <c:pt idx="4">
                  <c:v>197.9581000000004</c:v>
                </c:pt>
                <c:pt idx="5">
                  <c:v>197.8829000000005</c:v>
                </c:pt>
                <c:pt idx="6">
                  <c:v>197.8051</c:v>
                </c:pt>
                <c:pt idx="7">
                  <c:v>197.7247</c:v>
                </c:pt>
                <c:pt idx="8">
                  <c:v>197.6416</c:v>
                </c:pt>
                <c:pt idx="9">
                  <c:v>197.5558</c:v>
                </c:pt>
                <c:pt idx="10">
                  <c:v>197.4671</c:v>
                </c:pt>
                <c:pt idx="11">
                  <c:v>197.3756</c:v>
                </c:pt>
                <c:pt idx="12">
                  <c:v>197.281</c:v>
                </c:pt>
                <c:pt idx="13">
                  <c:v>197.1835</c:v>
                </c:pt>
                <c:pt idx="14">
                  <c:v>197.0828000000004</c:v>
                </c:pt>
                <c:pt idx="15">
                  <c:v>196.9789</c:v>
                </c:pt>
                <c:pt idx="16">
                  <c:v>196.8718</c:v>
                </c:pt>
                <c:pt idx="17">
                  <c:v>196.7613</c:v>
                </c:pt>
                <c:pt idx="18">
                  <c:v>196.6474</c:v>
                </c:pt>
                <c:pt idx="19">
                  <c:v>196.53</c:v>
                </c:pt>
                <c:pt idx="20">
                  <c:v>196.4091</c:v>
                </c:pt>
                <c:pt idx="21">
                  <c:v>196.2845</c:v>
                </c:pt>
                <c:pt idx="22">
                  <c:v>196.1562</c:v>
                </c:pt>
                <c:pt idx="23">
                  <c:v>196.0242</c:v>
                </c:pt>
                <c:pt idx="24">
                  <c:v>195.8883000000005</c:v>
                </c:pt>
                <c:pt idx="25">
                  <c:v>195.7485</c:v>
                </c:pt>
                <c:pt idx="26">
                  <c:v>195.6047</c:v>
                </c:pt>
                <c:pt idx="27">
                  <c:v>195.4569000000003</c:v>
                </c:pt>
                <c:pt idx="28">
                  <c:v>195.305</c:v>
                </c:pt>
                <c:pt idx="29">
                  <c:v>195.1489</c:v>
                </c:pt>
                <c:pt idx="30">
                  <c:v>194.9886000000004</c:v>
                </c:pt>
                <c:pt idx="31">
                  <c:v>194.8239</c:v>
                </c:pt>
                <c:pt idx="32">
                  <c:v>194.655</c:v>
                </c:pt>
                <c:pt idx="33">
                  <c:v>194.4816</c:v>
                </c:pt>
                <c:pt idx="34">
                  <c:v>194.3038</c:v>
                </c:pt>
                <c:pt idx="35">
                  <c:v>194.1215</c:v>
                </c:pt>
                <c:pt idx="36">
                  <c:v>193.9347</c:v>
                </c:pt>
                <c:pt idx="37">
                  <c:v>193.7431999999999</c:v>
                </c:pt>
                <c:pt idx="38">
                  <c:v>193.5472</c:v>
                </c:pt>
                <c:pt idx="39">
                  <c:v>193.3465</c:v>
                </c:pt>
                <c:pt idx="40">
                  <c:v>193.1411</c:v>
                </c:pt>
                <c:pt idx="41">
                  <c:v>192.931</c:v>
                </c:pt>
                <c:pt idx="42">
                  <c:v>192.7161</c:v>
                </c:pt>
                <c:pt idx="43">
                  <c:v>192.4965</c:v>
                </c:pt>
                <c:pt idx="44">
                  <c:v>192.2721</c:v>
                </c:pt>
                <c:pt idx="45">
                  <c:v>192.0429</c:v>
                </c:pt>
                <c:pt idx="46">
                  <c:v>191.8089000000004</c:v>
                </c:pt>
                <c:pt idx="47">
                  <c:v>191.5701</c:v>
                </c:pt>
                <c:pt idx="48">
                  <c:v>191.3265</c:v>
                </c:pt>
                <c:pt idx="49">
                  <c:v>191.0781</c:v>
                </c:pt>
                <c:pt idx="50">
                  <c:v>190.8248</c:v>
                </c:pt>
                <c:pt idx="51">
                  <c:v>190.5668</c:v>
                </c:pt>
                <c:pt idx="52">
                  <c:v>190.3041</c:v>
                </c:pt>
                <c:pt idx="53">
                  <c:v>190.0365</c:v>
                </c:pt>
                <c:pt idx="54">
                  <c:v>189.7643</c:v>
                </c:pt>
                <c:pt idx="55">
                  <c:v>189.4873000000005</c:v>
                </c:pt>
                <c:pt idx="56">
                  <c:v>189.2057</c:v>
                </c:pt>
                <c:pt idx="57">
                  <c:v>188.9195</c:v>
                </c:pt>
                <c:pt idx="58">
                  <c:v>188.6286</c:v>
                </c:pt>
                <c:pt idx="59">
                  <c:v>188.3333</c:v>
                </c:pt>
                <c:pt idx="60">
                  <c:v>188.0334</c:v>
                </c:pt>
                <c:pt idx="61">
                  <c:v>187.7291</c:v>
                </c:pt>
                <c:pt idx="62">
                  <c:v>187.4203000000004</c:v>
                </c:pt>
                <c:pt idx="63">
                  <c:v>187.1073</c:v>
                </c:pt>
                <c:pt idx="64">
                  <c:v>186.79</c:v>
                </c:pt>
                <c:pt idx="65">
                  <c:v>186.4684000000005</c:v>
                </c:pt>
                <c:pt idx="66">
                  <c:v>186.1427</c:v>
                </c:pt>
                <c:pt idx="67">
                  <c:v>185.813</c:v>
                </c:pt>
                <c:pt idx="68">
                  <c:v>185.4792</c:v>
                </c:pt>
                <c:pt idx="69">
                  <c:v>185.1415</c:v>
                </c:pt>
                <c:pt idx="70">
                  <c:v>184.7999</c:v>
                </c:pt>
                <c:pt idx="71">
                  <c:v>184.4546</c:v>
                </c:pt>
                <c:pt idx="72">
                  <c:v>184.1055</c:v>
                </c:pt>
                <c:pt idx="73">
                  <c:v>183.7529</c:v>
                </c:pt>
                <c:pt idx="74">
                  <c:v>183.3967</c:v>
                </c:pt>
                <c:pt idx="75">
                  <c:v>183.0371</c:v>
                </c:pt>
                <c:pt idx="76">
                  <c:v>182.6741</c:v>
                </c:pt>
                <c:pt idx="77">
                  <c:v>182.3078</c:v>
                </c:pt>
                <c:pt idx="78">
                  <c:v>181.9383000000004</c:v>
                </c:pt>
                <c:pt idx="79">
                  <c:v>181.5658</c:v>
                </c:pt>
                <c:pt idx="80">
                  <c:v>181.1902</c:v>
                </c:pt>
                <c:pt idx="81">
                  <c:v>180.8117</c:v>
                </c:pt>
                <c:pt idx="82">
                  <c:v>180.4303000000001</c:v>
                </c:pt>
                <c:pt idx="83">
                  <c:v>180.0462</c:v>
                </c:pt>
                <c:pt idx="84">
                  <c:v>179.6594</c:v>
                </c:pt>
                <c:pt idx="85">
                  <c:v>179.2701</c:v>
                </c:pt>
                <c:pt idx="86">
                  <c:v>178.8783000000004</c:v>
                </c:pt>
                <c:pt idx="87">
                  <c:v>178.484</c:v>
                </c:pt>
                <c:pt idx="88">
                  <c:v>178.0875</c:v>
                </c:pt>
                <c:pt idx="89">
                  <c:v>177.6887</c:v>
                </c:pt>
                <c:pt idx="90">
                  <c:v>177.2878</c:v>
                </c:pt>
                <c:pt idx="91">
                  <c:v>176.8848</c:v>
                </c:pt>
                <c:pt idx="92">
                  <c:v>176.4798</c:v>
                </c:pt>
                <c:pt idx="93">
                  <c:v>176.073</c:v>
                </c:pt>
                <c:pt idx="94">
                  <c:v>175.6643</c:v>
                </c:pt>
                <c:pt idx="95">
                  <c:v>175.2539</c:v>
                </c:pt>
                <c:pt idx="96">
                  <c:v>174.8419</c:v>
                </c:pt>
                <c:pt idx="97">
                  <c:v>174.4282000000005</c:v>
                </c:pt>
                <c:pt idx="98">
                  <c:v>174.0131</c:v>
                </c:pt>
                <c:pt idx="99">
                  <c:v>173.5965</c:v>
                </c:pt>
                <c:pt idx="100">
                  <c:v>173.1786</c:v>
                </c:pt>
                <c:pt idx="101">
                  <c:v>172.7594</c:v>
                </c:pt>
                <c:pt idx="102">
                  <c:v>172.3389000000004</c:v>
                </c:pt>
                <c:pt idx="103">
                  <c:v>171.9174</c:v>
                </c:pt>
                <c:pt idx="104">
                  <c:v>171.4947</c:v>
                </c:pt>
                <c:pt idx="105">
                  <c:v>171.071</c:v>
                </c:pt>
                <c:pt idx="106">
                  <c:v>170.6464</c:v>
                </c:pt>
                <c:pt idx="107">
                  <c:v>170.2209</c:v>
                </c:pt>
                <c:pt idx="108">
                  <c:v>169.7945</c:v>
                </c:pt>
                <c:pt idx="109">
                  <c:v>169.3674000000005</c:v>
                </c:pt>
                <c:pt idx="110">
                  <c:v>168.9395</c:v>
                </c:pt>
                <c:pt idx="111">
                  <c:v>168.511</c:v>
                </c:pt>
                <c:pt idx="112">
                  <c:v>168.0819000000003</c:v>
                </c:pt>
                <c:pt idx="113">
                  <c:v>167.6523000000004</c:v>
                </c:pt>
                <c:pt idx="114">
                  <c:v>167.2221</c:v>
                </c:pt>
                <c:pt idx="115">
                  <c:v>166.7915</c:v>
                </c:pt>
                <c:pt idx="116">
                  <c:v>166.3605</c:v>
                </c:pt>
                <c:pt idx="117">
                  <c:v>165.9291</c:v>
                </c:pt>
                <c:pt idx="118">
                  <c:v>165.4974000000004</c:v>
                </c:pt>
                <c:pt idx="119">
                  <c:v>165.0654</c:v>
                </c:pt>
                <c:pt idx="120">
                  <c:v>164.6332</c:v>
                </c:pt>
                <c:pt idx="121">
                  <c:v>164.2009</c:v>
                </c:pt>
                <c:pt idx="122">
                  <c:v>163.7684</c:v>
                </c:pt>
                <c:pt idx="123">
                  <c:v>163.3357</c:v>
                </c:pt>
                <c:pt idx="124">
                  <c:v>162.903</c:v>
                </c:pt>
                <c:pt idx="125">
                  <c:v>162.4703</c:v>
                </c:pt>
                <c:pt idx="126">
                  <c:v>162.0376</c:v>
                </c:pt>
                <c:pt idx="127">
                  <c:v>161.6049</c:v>
                </c:pt>
                <c:pt idx="128">
                  <c:v>161.1722</c:v>
                </c:pt>
                <c:pt idx="129">
                  <c:v>160.7396999999996</c:v>
                </c:pt>
                <c:pt idx="130">
                  <c:v>160.3073000000004</c:v>
                </c:pt>
                <c:pt idx="131">
                  <c:v>159.875</c:v>
                </c:pt>
                <c:pt idx="132">
                  <c:v>159.4429</c:v>
                </c:pt>
                <c:pt idx="133">
                  <c:v>159.0111</c:v>
                </c:pt>
                <c:pt idx="134">
                  <c:v>158.5795</c:v>
                </c:pt>
                <c:pt idx="135">
                  <c:v>158.1481</c:v>
                </c:pt>
                <c:pt idx="136">
                  <c:v>157.717</c:v>
                </c:pt>
                <c:pt idx="137">
                  <c:v>157.2862</c:v>
                </c:pt>
                <c:pt idx="138">
                  <c:v>156.8558</c:v>
                </c:pt>
                <c:pt idx="139">
                  <c:v>156.4257</c:v>
                </c:pt>
                <c:pt idx="140">
                  <c:v>155.996</c:v>
                </c:pt>
                <c:pt idx="141">
                  <c:v>155.5667</c:v>
                </c:pt>
                <c:pt idx="142">
                  <c:v>155.1377</c:v>
                </c:pt>
                <c:pt idx="143">
                  <c:v>154.7093</c:v>
                </c:pt>
                <c:pt idx="144">
                  <c:v>154.2812</c:v>
                </c:pt>
                <c:pt idx="145">
                  <c:v>153.8536</c:v>
                </c:pt>
                <c:pt idx="146">
                  <c:v>153.4265</c:v>
                </c:pt>
                <c:pt idx="147">
                  <c:v>152.9999</c:v>
                </c:pt>
                <c:pt idx="148">
                  <c:v>152.5738</c:v>
                </c:pt>
                <c:pt idx="149">
                  <c:v>152.1482</c:v>
                </c:pt>
                <c:pt idx="150">
                  <c:v>151.7232</c:v>
                </c:pt>
                <c:pt idx="151">
                  <c:v>151.2987</c:v>
                </c:pt>
                <c:pt idx="152">
                  <c:v>150.8748</c:v>
                </c:pt>
                <c:pt idx="153">
                  <c:v>150.4514000000005</c:v>
                </c:pt>
                <c:pt idx="154">
                  <c:v>150.0287</c:v>
                </c:pt>
                <c:pt idx="155">
                  <c:v>149.6065</c:v>
                </c:pt>
                <c:pt idx="156">
                  <c:v>149.1849</c:v>
                </c:pt>
                <c:pt idx="157">
                  <c:v>148.7639</c:v>
                </c:pt>
                <c:pt idx="158">
                  <c:v>148.3436</c:v>
                </c:pt>
                <c:pt idx="159">
                  <c:v>147.9239</c:v>
                </c:pt>
                <c:pt idx="160">
                  <c:v>147.5049</c:v>
                </c:pt>
                <c:pt idx="161">
                  <c:v>147.0865</c:v>
                </c:pt>
                <c:pt idx="162">
                  <c:v>146.6687</c:v>
                </c:pt>
                <c:pt idx="163">
                  <c:v>146.2516</c:v>
                </c:pt>
                <c:pt idx="164">
                  <c:v>145.8353000000001</c:v>
                </c:pt>
                <c:pt idx="165">
                  <c:v>145.4195</c:v>
                </c:pt>
                <c:pt idx="166">
                  <c:v>145.0045</c:v>
                </c:pt>
                <c:pt idx="167">
                  <c:v>144.5901</c:v>
                </c:pt>
                <c:pt idx="168">
                  <c:v>144.1765</c:v>
                </c:pt>
                <c:pt idx="169">
                  <c:v>143.7635</c:v>
                </c:pt>
                <c:pt idx="170">
                  <c:v>143.3513000000005</c:v>
                </c:pt>
                <c:pt idx="171">
                  <c:v>142.9398</c:v>
                </c:pt>
                <c:pt idx="172">
                  <c:v>142.529</c:v>
                </c:pt>
                <c:pt idx="173">
                  <c:v>142.1189</c:v>
                </c:pt>
                <c:pt idx="174">
                  <c:v>141.7095999999996</c:v>
                </c:pt>
                <c:pt idx="175">
                  <c:v>141.301</c:v>
                </c:pt>
                <c:pt idx="176">
                  <c:v>140.8931</c:v>
                </c:pt>
                <c:pt idx="177">
                  <c:v>140.4859</c:v>
                </c:pt>
                <c:pt idx="178">
                  <c:v>140.0795</c:v>
                </c:pt>
                <c:pt idx="179">
                  <c:v>139.6738999999999</c:v>
                </c:pt>
                <c:pt idx="180">
                  <c:v>139.269</c:v>
                </c:pt>
                <c:pt idx="181">
                  <c:v>138.8648</c:v>
                </c:pt>
                <c:pt idx="182">
                  <c:v>138.4614000000004</c:v>
                </c:pt>
                <c:pt idx="183">
                  <c:v>138.0588000000004</c:v>
                </c:pt>
                <c:pt idx="184">
                  <c:v>137.6569</c:v>
                </c:pt>
                <c:pt idx="185">
                  <c:v>137.2557</c:v>
                </c:pt>
                <c:pt idx="186">
                  <c:v>136.8554000000005</c:v>
                </c:pt>
                <c:pt idx="187">
                  <c:v>136.4558</c:v>
                </c:pt>
                <c:pt idx="188">
                  <c:v>136.0569</c:v>
                </c:pt>
                <c:pt idx="189">
                  <c:v>135.6589000000001</c:v>
                </c:pt>
                <c:pt idx="190">
                  <c:v>135.2616</c:v>
                </c:pt>
                <c:pt idx="191">
                  <c:v>134.865</c:v>
                </c:pt>
                <c:pt idx="192">
                  <c:v>134.4693</c:v>
                </c:pt>
                <c:pt idx="193">
                  <c:v>134.0743</c:v>
                </c:pt>
                <c:pt idx="194">
                  <c:v>133.68</c:v>
                </c:pt>
                <c:pt idx="195">
                  <c:v>133.2866</c:v>
                </c:pt>
                <c:pt idx="196">
                  <c:v>132.8939</c:v>
                </c:pt>
                <c:pt idx="197">
                  <c:v>132.502</c:v>
                </c:pt>
                <c:pt idx="198">
                  <c:v>132.1109</c:v>
                </c:pt>
                <c:pt idx="199">
                  <c:v>131.7206</c:v>
                </c:pt>
                <c:pt idx="200">
                  <c:v>131.3310000000001</c:v>
                </c:pt>
                <c:pt idx="201">
                  <c:v>130.9422</c:v>
                </c:pt>
                <c:pt idx="202">
                  <c:v>130.5542</c:v>
                </c:pt>
                <c:pt idx="203">
                  <c:v>130.1669</c:v>
                </c:pt>
                <c:pt idx="204">
                  <c:v>129.7805</c:v>
                </c:pt>
                <c:pt idx="205">
                  <c:v>129.3948</c:v>
                </c:pt>
                <c:pt idx="206">
                  <c:v>129.0099</c:v>
                </c:pt>
                <c:pt idx="207">
                  <c:v>128.6257</c:v>
                </c:pt>
                <c:pt idx="208">
                  <c:v>128.2424</c:v>
                </c:pt>
                <c:pt idx="209">
                  <c:v>127.8598</c:v>
                </c:pt>
                <c:pt idx="210">
                  <c:v>127.478</c:v>
                </c:pt>
                <c:pt idx="211">
                  <c:v>127.097</c:v>
                </c:pt>
                <c:pt idx="212">
                  <c:v>126.7167</c:v>
                </c:pt>
                <c:pt idx="213">
                  <c:v>126.3372</c:v>
                </c:pt>
                <c:pt idx="214">
                  <c:v>125.9585</c:v>
                </c:pt>
                <c:pt idx="215">
                  <c:v>125.5806</c:v>
                </c:pt>
                <c:pt idx="216">
                  <c:v>125.2034</c:v>
                </c:pt>
                <c:pt idx="217">
                  <c:v>124.827</c:v>
                </c:pt>
                <c:pt idx="218">
                  <c:v>124.4514</c:v>
                </c:pt>
                <c:pt idx="219">
                  <c:v>124.0766</c:v>
                </c:pt>
                <c:pt idx="220">
                  <c:v>123.7025</c:v>
                </c:pt>
                <c:pt idx="221">
                  <c:v>123.3292</c:v>
                </c:pt>
                <c:pt idx="222">
                  <c:v>122.9566</c:v>
                </c:pt>
                <c:pt idx="223">
                  <c:v>122.5849</c:v>
                </c:pt>
                <c:pt idx="224">
                  <c:v>122.2139</c:v>
                </c:pt>
                <c:pt idx="225">
                  <c:v>121.8436</c:v>
                </c:pt>
                <c:pt idx="226">
                  <c:v>121.4741</c:v>
                </c:pt>
                <c:pt idx="227">
                  <c:v>121.1053999999999</c:v>
                </c:pt>
                <c:pt idx="228">
                  <c:v>120.7375000000002</c:v>
                </c:pt>
                <c:pt idx="229">
                  <c:v>120.3703</c:v>
                </c:pt>
                <c:pt idx="230">
                  <c:v>120.0039</c:v>
                </c:pt>
                <c:pt idx="231">
                  <c:v>119.6382</c:v>
                </c:pt>
                <c:pt idx="232">
                  <c:v>119.2733</c:v>
                </c:pt>
                <c:pt idx="233">
                  <c:v>118.9092000000002</c:v>
                </c:pt>
                <c:pt idx="234">
                  <c:v>118.5458</c:v>
                </c:pt>
                <c:pt idx="235">
                  <c:v>118.1831</c:v>
                </c:pt>
                <c:pt idx="236">
                  <c:v>117.8212</c:v>
                </c:pt>
                <c:pt idx="237">
                  <c:v>117.4601000000001</c:v>
                </c:pt>
                <c:pt idx="238">
                  <c:v>117.0997</c:v>
                </c:pt>
                <c:pt idx="239">
                  <c:v>116.7401000000002</c:v>
                </c:pt>
                <c:pt idx="240">
                  <c:v>116.3812</c:v>
                </c:pt>
                <c:pt idx="241">
                  <c:v>116.0231</c:v>
                </c:pt>
                <c:pt idx="242">
                  <c:v>115.6657</c:v>
                </c:pt>
                <c:pt idx="243">
                  <c:v>115.3091</c:v>
                </c:pt>
                <c:pt idx="244">
                  <c:v>114.9532</c:v>
                </c:pt>
                <c:pt idx="245">
                  <c:v>114.5981</c:v>
                </c:pt>
                <c:pt idx="246">
                  <c:v>114.2437</c:v>
                </c:pt>
                <c:pt idx="247">
                  <c:v>113.89</c:v>
                </c:pt>
                <c:pt idx="248">
                  <c:v>113.5371</c:v>
                </c:pt>
                <c:pt idx="249">
                  <c:v>113.1849</c:v>
                </c:pt>
                <c:pt idx="250">
                  <c:v>112.8334</c:v>
                </c:pt>
                <c:pt idx="251">
                  <c:v>112.4827</c:v>
                </c:pt>
                <c:pt idx="252">
                  <c:v>112.1327999999999</c:v>
                </c:pt>
                <c:pt idx="253">
                  <c:v>111.7835</c:v>
                </c:pt>
                <c:pt idx="254">
                  <c:v>111.435</c:v>
                </c:pt>
                <c:pt idx="255">
                  <c:v>111.0872</c:v>
                </c:pt>
                <c:pt idx="256">
                  <c:v>110.7402000000002</c:v>
                </c:pt>
                <c:pt idx="257">
                  <c:v>110.3938</c:v>
                </c:pt>
                <c:pt idx="258">
                  <c:v>110.0482</c:v>
                </c:pt>
                <c:pt idx="259">
                  <c:v>109.7034</c:v>
                </c:pt>
                <c:pt idx="260">
                  <c:v>109.3592</c:v>
                </c:pt>
                <c:pt idx="261">
                  <c:v>109.0158</c:v>
                </c:pt>
                <c:pt idx="262">
                  <c:v>108.6731</c:v>
                </c:pt>
                <c:pt idx="263">
                  <c:v>108.3311</c:v>
                </c:pt>
                <c:pt idx="264">
                  <c:v>107.9898</c:v>
                </c:pt>
                <c:pt idx="265">
                  <c:v>107.6493</c:v>
                </c:pt>
                <c:pt idx="266">
                  <c:v>107.3094</c:v>
                </c:pt>
                <c:pt idx="267">
                  <c:v>106.9703</c:v>
                </c:pt>
                <c:pt idx="268">
                  <c:v>106.6319</c:v>
                </c:pt>
                <c:pt idx="269">
                  <c:v>106.2942000000002</c:v>
                </c:pt>
                <c:pt idx="270">
                  <c:v>105.9572000000002</c:v>
                </c:pt>
                <c:pt idx="271">
                  <c:v>105.6209</c:v>
                </c:pt>
                <c:pt idx="272">
                  <c:v>105.2854</c:v>
                </c:pt>
                <c:pt idx="273">
                  <c:v>104.9505</c:v>
                </c:pt>
                <c:pt idx="274">
                  <c:v>104.6163</c:v>
                </c:pt>
                <c:pt idx="275">
                  <c:v>104.2829</c:v>
                </c:pt>
                <c:pt idx="276">
                  <c:v>103.9501</c:v>
                </c:pt>
                <c:pt idx="277">
                  <c:v>103.618</c:v>
                </c:pt>
                <c:pt idx="278">
                  <c:v>103.2867</c:v>
                </c:pt>
                <c:pt idx="279">
                  <c:v>102.956</c:v>
                </c:pt>
                <c:pt idx="280">
                  <c:v>102.6261</c:v>
                </c:pt>
                <c:pt idx="281">
                  <c:v>102.2968</c:v>
                </c:pt>
                <c:pt idx="282">
                  <c:v>101.9682</c:v>
                </c:pt>
                <c:pt idx="283">
                  <c:v>101.6403</c:v>
                </c:pt>
                <c:pt idx="284">
                  <c:v>101.3131</c:v>
                </c:pt>
                <c:pt idx="285">
                  <c:v>100.9866</c:v>
                </c:pt>
                <c:pt idx="286">
                  <c:v>100.6608</c:v>
                </c:pt>
                <c:pt idx="287">
                  <c:v>100.3357</c:v>
                </c:pt>
                <c:pt idx="288">
                  <c:v>100.0112000000002</c:v>
                </c:pt>
                <c:pt idx="289">
                  <c:v>99.68743999999998</c:v>
                </c:pt>
                <c:pt idx="290">
                  <c:v>99.36436</c:v>
                </c:pt>
                <c:pt idx="291">
                  <c:v>99.0419500000002</c:v>
                </c:pt>
                <c:pt idx="292">
                  <c:v>98.72022000000002</c:v>
                </c:pt>
                <c:pt idx="293">
                  <c:v>98.39918</c:v>
                </c:pt>
                <c:pt idx="294">
                  <c:v>98.07880999999992</c:v>
                </c:pt>
                <c:pt idx="295">
                  <c:v>97.75911</c:v>
                </c:pt>
                <c:pt idx="296">
                  <c:v>97.44009000000002</c:v>
                </c:pt>
                <c:pt idx="297">
                  <c:v>97.12174999999995</c:v>
                </c:pt>
                <c:pt idx="298">
                  <c:v>96.80407</c:v>
                </c:pt>
                <c:pt idx="299">
                  <c:v>96.48705</c:v>
                </c:pt>
                <c:pt idx="300">
                  <c:v>96.17071999999999</c:v>
                </c:pt>
                <c:pt idx="301">
                  <c:v>95.85504999999995</c:v>
                </c:pt>
                <c:pt idx="302">
                  <c:v>95.54004</c:v>
                </c:pt>
                <c:pt idx="303">
                  <c:v>95.22569</c:v>
                </c:pt>
                <c:pt idx="304">
                  <c:v>94.91201</c:v>
                </c:pt>
                <c:pt idx="305">
                  <c:v>94.59899</c:v>
                </c:pt>
                <c:pt idx="306">
                  <c:v>94.28664</c:v>
                </c:pt>
                <c:pt idx="307">
                  <c:v>93.97493</c:v>
                </c:pt>
                <c:pt idx="308">
                  <c:v>93.66388999999998</c:v>
                </c:pt>
                <c:pt idx="309">
                  <c:v>93.35349999999998</c:v>
                </c:pt>
                <c:pt idx="310">
                  <c:v>93.04376</c:v>
                </c:pt>
                <c:pt idx="311">
                  <c:v>92.73468</c:v>
                </c:pt>
                <c:pt idx="312">
                  <c:v>92.42625</c:v>
                </c:pt>
                <c:pt idx="313">
                  <c:v>92.11847999999995</c:v>
                </c:pt>
                <c:pt idx="314">
                  <c:v>91.81134</c:v>
                </c:pt>
                <c:pt idx="315">
                  <c:v>91.50486</c:v>
                </c:pt>
                <c:pt idx="316">
                  <c:v>91.19903</c:v>
                </c:pt>
                <c:pt idx="317">
                  <c:v>90.89383999999998</c:v>
                </c:pt>
                <c:pt idx="318">
                  <c:v>90.58928</c:v>
                </c:pt>
                <c:pt idx="319">
                  <c:v>90.28537999999999</c:v>
                </c:pt>
                <c:pt idx="320">
                  <c:v>89.98212</c:v>
                </c:pt>
                <c:pt idx="321">
                  <c:v>89.67947999999978</c:v>
                </c:pt>
                <c:pt idx="322">
                  <c:v>89.3775</c:v>
                </c:pt>
                <c:pt idx="323">
                  <c:v>89.07615</c:v>
                </c:pt>
                <c:pt idx="324">
                  <c:v>88.77543999999999</c:v>
                </c:pt>
                <c:pt idx="325">
                  <c:v>88.47535999999998</c:v>
                </c:pt>
                <c:pt idx="326">
                  <c:v>88.17590999999999</c:v>
                </c:pt>
                <c:pt idx="327">
                  <c:v>87.8771</c:v>
                </c:pt>
                <c:pt idx="328">
                  <c:v>87.57890999999998</c:v>
                </c:pt>
                <c:pt idx="329">
                  <c:v>87.28135</c:v>
                </c:pt>
                <c:pt idx="330">
                  <c:v>86.9844200000002</c:v>
                </c:pt>
                <c:pt idx="331">
                  <c:v>86.68812999999998</c:v>
                </c:pt>
                <c:pt idx="332">
                  <c:v>86.39244999999998</c:v>
                </c:pt>
                <c:pt idx="333">
                  <c:v>86.09739</c:v>
                </c:pt>
                <c:pt idx="334">
                  <c:v>85.80296</c:v>
                </c:pt>
                <c:pt idx="335">
                  <c:v>85.50916</c:v>
                </c:pt>
                <c:pt idx="336">
                  <c:v>85.21596</c:v>
                </c:pt>
                <c:pt idx="337">
                  <c:v>84.92339</c:v>
                </c:pt>
                <c:pt idx="338">
                  <c:v>84.63143</c:v>
                </c:pt>
                <c:pt idx="339">
                  <c:v>84.3401</c:v>
                </c:pt>
                <c:pt idx="340">
                  <c:v>84.04937</c:v>
                </c:pt>
                <c:pt idx="341">
                  <c:v>83.75926000000002</c:v>
                </c:pt>
                <c:pt idx="342">
                  <c:v>83.46976</c:v>
                </c:pt>
                <c:pt idx="343">
                  <c:v>83.18087999999999</c:v>
                </c:pt>
                <c:pt idx="344">
                  <c:v>82.89259</c:v>
                </c:pt>
                <c:pt idx="345">
                  <c:v>82.60492</c:v>
                </c:pt>
                <c:pt idx="346">
                  <c:v>82.31786</c:v>
                </c:pt>
                <c:pt idx="347">
                  <c:v>82.03139</c:v>
                </c:pt>
                <c:pt idx="348">
                  <c:v>81.74554</c:v>
                </c:pt>
                <c:pt idx="349">
                  <c:v>81.4603</c:v>
                </c:pt>
                <c:pt idx="350">
                  <c:v>81.17564999999995</c:v>
                </c:pt>
                <c:pt idx="351">
                  <c:v>80.89159</c:v>
                </c:pt>
                <c:pt idx="352">
                  <c:v>80.60814999999998</c:v>
                </c:pt>
                <c:pt idx="353">
                  <c:v>80.3253</c:v>
                </c:pt>
                <c:pt idx="354">
                  <c:v>80.04305</c:v>
                </c:pt>
                <c:pt idx="355">
                  <c:v>79.76138</c:v>
                </c:pt>
                <c:pt idx="356">
                  <c:v>79.48032</c:v>
                </c:pt>
                <c:pt idx="357">
                  <c:v>79.19985</c:v>
                </c:pt>
                <c:pt idx="358">
                  <c:v>78.91998</c:v>
                </c:pt>
                <c:pt idx="359">
                  <c:v>78.64068</c:v>
                </c:pt>
                <c:pt idx="360">
                  <c:v>78.36198</c:v>
                </c:pt>
                <c:pt idx="361">
                  <c:v>78.08387</c:v>
                </c:pt>
                <c:pt idx="362">
                  <c:v>77.80633999999995</c:v>
                </c:pt>
                <c:pt idx="363">
                  <c:v>77.52939999999998</c:v>
                </c:pt>
                <c:pt idx="364">
                  <c:v>77.25305</c:v>
                </c:pt>
                <c:pt idx="365">
                  <c:v>76.97728</c:v>
                </c:pt>
                <c:pt idx="366">
                  <c:v>76.70207999999998</c:v>
                </c:pt>
                <c:pt idx="367">
                  <c:v>76.42747</c:v>
                </c:pt>
                <c:pt idx="368">
                  <c:v>76.15344999999998</c:v>
                </c:pt>
                <c:pt idx="369">
                  <c:v>75.88</c:v>
                </c:pt>
                <c:pt idx="370">
                  <c:v>75.60712</c:v>
                </c:pt>
                <c:pt idx="371">
                  <c:v>75.33482</c:v>
                </c:pt>
                <c:pt idx="372">
                  <c:v>75.0631</c:v>
                </c:pt>
                <c:pt idx="373">
                  <c:v>74.79194</c:v>
                </c:pt>
                <c:pt idx="374">
                  <c:v>74.52136</c:v>
                </c:pt>
                <c:pt idx="375">
                  <c:v>74.25135</c:v>
                </c:pt>
                <c:pt idx="376">
                  <c:v>73.98192000000024</c:v>
                </c:pt>
                <c:pt idx="377">
                  <c:v>73.71304</c:v>
                </c:pt>
                <c:pt idx="378">
                  <c:v>73.44474</c:v>
                </c:pt>
                <c:pt idx="379">
                  <c:v>73.17699999999998</c:v>
                </c:pt>
                <c:pt idx="380">
                  <c:v>72.90984</c:v>
                </c:pt>
                <c:pt idx="381">
                  <c:v>72.64322000000012</c:v>
                </c:pt>
                <c:pt idx="382">
                  <c:v>72.37717</c:v>
                </c:pt>
                <c:pt idx="383">
                  <c:v>72.11169</c:v>
                </c:pt>
                <c:pt idx="384">
                  <c:v>71.84676</c:v>
                </c:pt>
                <c:pt idx="385">
                  <c:v>71.58239999999998</c:v>
                </c:pt>
                <c:pt idx="386">
                  <c:v>71.3186</c:v>
                </c:pt>
                <c:pt idx="387">
                  <c:v>71.05533999999996</c:v>
                </c:pt>
                <c:pt idx="388">
                  <c:v>70.79264</c:v>
                </c:pt>
                <c:pt idx="389">
                  <c:v>70.5305</c:v>
                </c:pt>
                <c:pt idx="390">
                  <c:v>70.26892</c:v>
                </c:pt>
                <c:pt idx="391">
                  <c:v>70.00788</c:v>
                </c:pt>
                <c:pt idx="392">
                  <c:v>69.74739</c:v>
                </c:pt>
                <c:pt idx="393">
                  <c:v>69.48746000000002</c:v>
                </c:pt>
                <c:pt idx="394">
                  <c:v>69.22807</c:v>
                </c:pt>
                <c:pt idx="395">
                  <c:v>68.96924000000012</c:v>
                </c:pt>
                <c:pt idx="396">
                  <c:v>68.71094</c:v>
                </c:pt>
                <c:pt idx="397">
                  <c:v>68.45319</c:v>
                </c:pt>
                <c:pt idx="398">
                  <c:v>68.19597999999995</c:v>
                </c:pt>
                <c:pt idx="399">
                  <c:v>67.93932</c:v>
                </c:pt>
                <c:pt idx="400">
                  <c:v>67.6832</c:v>
                </c:pt>
                <c:pt idx="401">
                  <c:v>67.42762000000026</c:v>
                </c:pt>
                <c:pt idx="402">
                  <c:v>67.17257999999973</c:v>
                </c:pt>
                <c:pt idx="403">
                  <c:v>66.91808</c:v>
                </c:pt>
                <c:pt idx="404">
                  <c:v>66.66411</c:v>
                </c:pt>
                <c:pt idx="405">
                  <c:v>66.41068000000012</c:v>
                </c:pt>
                <c:pt idx="406">
                  <c:v>66.15778999999995</c:v>
                </c:pt>
                <c:pt idx="407">
                  <c:v>65.90542</c:v>
                </c:pt>
                <c:pt idx="408">
                  <c:v>65.65358999999998</c:v>
                </c:pt>
                <c:pt idx="409">
                  <c:v>65.4023</c:v>
                </c:pt>
                <c:pt idx="410">
                  <c:v>65.15153</c:v>
                </c:pt>
                <c:pt idx="411">
                  <c:v>64.90129000000024</c:v>
                </c:pt>
                <c:pt idx="412">
                  <c:v>64.65157999999998</c:v>
                </c:pt>
                <c:pt idx="413">
                  <c:v>64.4024</c:v>
                </c:pt>
                <c:pt idx="414">
                  <c:v>64.15372999999998</c:v>
                </c:pt>
                <c:pt idx="415">
                  <c:v>63.90561</c:v>
                </c:pt>
                <c:pt idx="416">
                  <c:v>63.658</c:v>
                </c:pt>
                <c:pt idx="417">
                  <c:v>63.41091</c:v>
                </c:pt>
                <c:pt idx="418">
                  <c:v>63.16434</c:v>
                </c:pt>
                <c:pt idx="419">
                  <c:v>62.9183</c:v>
                </c:pt>
                <c:pt idx="420">
                  <c:v>62.6727700000001</c:v>
                </c:pt>
                <c:pt idx="421">
                  <c:v>62.42776000000001</c:v>
                </c:pt>
                <c:pt idx="422">
                  <c:v>62.18327</c:v>
                </c:pt>
                <c:pt idx="423">
                  <c:v>61.9393</c:v>
                </c:pt>
                <c:pt idx="424">
                  <c:v>61.69584000000001</c:v>
                </c:pt>
                <c:pt idx="425">
                  <c:v>61.45288</c:v>
                </c:pt>
                <c:pt idx="426">
                  <c:v>61.21045</c:v>
                </c:pt>
                <c:pt idx="427">
                  <c:v>60.96853000000011</c:v>
                </c:pt>
                <c:pt idx="428">
                  <c:v>60.72712000000006</c:v>
                </c:pt>
                <c:pt idx="429">
                  <c:v>60.48621</c:v>
                </c:pt>
                <c:pt idx="430">
                  <c:v>60.24582</c:v>
                </c:pt>
                <c:pt idx="431">
                  <c:v>60.00594</c:v>
                </c:pt>
                <c:pt idx="432">
                  <c:v>59.76656000000001</c:v>
                </c:pt>
                <c:pt idx="433">
                  <c:v>59.52768</c:v>
                </c:pt>
                <c:pt idx="434">
                  <c:v>59.2893100000001</c:v>
                </c:pt>
                <c:pt idx="435">
                  <c:v>59.05144</c:v>
                </c:pt>
                <c:pt idx="436">
                  <c:v>58.81406</c:v>
                </c:pt>
                <c:pt idx="437">
                  <c:v>58.5772</c:v>
                </c:pt>
                <c:pt idx="438">
                  <c:v>58.34084</c:v>
                </c:pt>
                <c:pt idx="439">
                  <c:v>58.10497</c:v>
                </c:pt>
                <c:pt idx="440">
                  <c:v>57.86959</c:v>
                </c:pt>
                <c:pt idx="441">
                  <c:v>57.63472</c:v>
                </c:pt>
                <c:pt idx="442">
                  <c:v>57.40035</c:v>
                </c:pt>
                <c:pt idx="443">
                  <c:v>57.16647000000001</c:v>
                </c:pt>
                <c:pt idx="444">
                  <c:v>56.93307</c:v>
                </c:pt>
                <c:pt idx="445">
                  <c:v>56.70018</c:v>
                </c:pt>
                <c:pt idx="446">
                  <c:v>56.46777</c:v>
                </c:pt>
                <c:pt idx="447">
                  <c:v>56.23586</c:v>
                </c:pt>
                <c:pt idx="448">
                  <c:v>56.00443</c:v>
                </c:pt>
                <c:pt idx="449">
                  <c:v>55.77349</c:v>
                </c:pt>
                <c:pt idx="450">
                  <c:v>55.54305</c:v>
                </c:pt>
                <c:pt idx="451">
                  <c:v>55.31308</c:v>
                </c:pt>
                <c:pt idx="452">
                  <c:v>55.0836</c:v>
                </c:pt>
                <c:pt idx="453">
                  <c:v>54.85460999999999</c:v>
                </c:pt>
                <c:pt idx="454">
                  <c:v>54.62609000000001</c:v>
                </c:pt>
                <c:pt idx="455">
                  <c:v>54.39806</c:v>
                </c:pt>
                <c:pt idx="456">
                  <c:v>54.1705100000001</c:v>
                </c:pt>
                <c:pt idx="457">
                  <c:v>53.94345</c:v>
                </c:pt>
                <c:pt idx="458">
                  <c:v>53.71686</c:v>
                </c:pt>
                <c:pt idx="459">
                  <c:v>53.49075000000001</c:v>
                </c:pt>
                <c:pt idx="460">
                  <c:v>53.2651100000002</c:v>
                </c:pt>
                <c:pt idx="461">
                  <c:v>53.03996</c:v>
                </c:pt>
                <c:pt idx="462">
                  <c:v>52.81527</c:v>
                </c:pt>
                <c:pt idx="463">
                  <c:v>52.59106000000001</c:v>
                </c:pt>
                <c:pt idx="464">
                  <c:v>52.36733</c:v>
                </c:pt>
                <c:pt idx="465">
                  <c:v>52.14407</c:v>
                </c:pt>
                <c:pt idx="466">
                  <c:v>51.92127</c:v>
                </c:pt>
                <c:pt idx="467">
                  <c:v>51.69895000000014</c:v>
                </c:pt>
                <c:pt idx="468">
                  <c:v>51.4771</c:v>
                </c:pt>
                <c:pt idx="469">
                  <c:v>51.25572000000001</c:v>
                </c:pt>
                <c:pt idx="470">
                  <c:v>51.03479</c:v>
                </c:pt>
                <c:pt idx="471">
                  <c:v>50.81435</c:v>
                </c:pt>
                <c:pt idx="472">
                  <c:v>50.59435000000001</c:v>
                </c:pt>
                <c:pt idx="473">
                  <c:v>50.37484</c:v>
                </c:pt>
                <c:pt idx="474">
                  <c:v>50.15578</c:v>
                </c:pt>
                <c:pt idx="475">
                  <c:v>49.93718</c:v>
                </c:pt>
                <c:pt idx="476">
                  <c:v>49.71905</c:v>
                </c:pt>
                <c:pt idx="477">
                  <c:v>49.50137</c:v>
                </c:pt>
                <c:pt idx="478">
                  <c:v>49.28416</c:v>
                </c:pt>
                <c:pt idx="479">
                  <c:v>49.06740000000001</c:v>
                </c:pt>
                <c:pt idx="480">
                  <c:v>48.8510899999999</c:v>
                </c:pt>
                <c:pt idx="481">
                  <c:v>48.63526</c:v>
                </c:pt>
                <c:pt idx="482">
                  <c:v>48.41986</c:v>
                </c:pt>
                <c:pt idx="483">
                  <c:v>48.20493000000001</c:v>
                </c:pt>
                <c:pt idx="484">
                  <c:v>47.99045</c:v>
                </c:pt>
                <c:pt idx="485">
                  <c:v>47.77642</c:v>
                </c:pt>
                <c:pt idx="486">
                  <c:v>47.56285000000001</c:v>
                </c:pt>
                <c:pt idx="487">
                  <c:v>47.34972</c:v>
                </c:pt>
                <c:pt idx="488">
                  <c:v>47.13704000000001</c:v>
                </c:pt>
                <c:pt idx="489">
                  <c:v>46.92482</c:v>
                </c:pt>
                <c:pt idx="490">
                  <c:v>46.71304000000001</c:v>
                </c:pt>
                <c:pt idx="491">
                  <c:v>46.5017</c:v>
                </c:pt>
                <c:pt idx="492">
                  <c:v>46.29082000000001</c:v>
                </c:pt>
                <c:pt idx="493">
                  <c:v>46.08038000000001</c:v>
                </c:pt>
                <c:pt idx="494">
                  <c:v>45.87038</c:v>
                </c:pt>
                <c:pt idx="495">
                  <c:v>45.66083000000001</c:v>
                </c:pt>
                <c:pt idx="496">
                  <c:v>45.45171</c:v>
                </c:pt>
                <c:pt idx="497">
                  <c:v>45.24305000000001</c:v>
                </c:pt>
                <c:pt idx="498">
                  <c:v>45.03481</c:v>
                </c:pt>
                <c:pt idx="499">
                  <c:v>44.82702</c:v>
                </c:pt>
                <c:pt idx="500">
                  <c:v>44.61967</c:v>
                </c:pt>
                <c:pt idx="501">
                  <c:v>44.41275</c:v>
                </c:pt>
                <c:pt idx="502">
                  <c:v>44.20627000000001</c:v>
                </c:pt>
                <c:pt idx="503">
                  <c:v>44.00024000000001</c:v>
                </c:pt>
                <c:pt idx="504">
                  <c:v>43.79462</c:v>
                </c:pt>
                <c:pt idx="505">
                  <c:v>43.58944</c:v>
                </c:pt>
                <c:pt idx="506">
                  <c:v>43.38471</c:v>
                </c:pt>
                <c:pt idx="507">
                  <c:v>43.18040000000001</c:v>
                </c:pt>
                <c:pt idx="508">
                  <c:v>42.97652</c:v>
                </c:pt>
                <c:pt idx="509">
                  <c:v>42.77307000000001</c:v>
                </c:pt>
                <c:pt idx="510">
                  <c:v>42.57005</c:v>
                </c:pt>
                <c:pt idx="511">
                  <c:v>42.36747</c:v>
                </c:pt>
                <c:pt idx="512">
                  <c:v>42.16530000000011</c:v>
                </c:pt>
                <c:pt idx="513">
                  <c:v>41.96356</c:v>
                </c:pt>
                <c:pt idx="514">
                  <c:v>41.76226000000001</c:v>
                </c:pt>
                <c:pt idx="515">
                  <c:v>41.56137000000001</c:v>
                </c:pt>
                <c:pt idx="516">
                  <c:v>41.3609</c:v>
                </c:pt>
                <c:pt idx="517">
                  <c:v>41.16087</c:v>
                </c:pt>
                <c:pt idx="518">
                  <c:v>40.96125</c:v>
                </c:pt>
                <c:pt idx="519">
                  <c:v>40.76206000000001</c:v>
                </c:pt>
                <c:pt idx="520">
                  <c:v>40.56328000000001</c:v>
                </c:pt>
                <c:pt idx="521">
                  <c:v>40.36492</c:v>
                </c:pt>
                <c:pt idx="522">
                  <c:v>40.16699000000001</c:v>
                </c:pt>
                <c:pt idx="523">
                  <c:v>39.96946000000001</c:v>
                </c:pt>
                <c:pt idx="524">
                  <c:v>39.77236000000001</c:v>
                </c:pt>
                <c:pt idx="525">
                  <c:v>39.57568000000001</c:v>
                </c:pt>
                <c:pt idx="526">
                  <c:v>39.3794</c:v>
                </c:pt>
                <c:pt idx="527">
                  <c:v>39.18354</c:v>
                </c:pt>
                <c:pt idx="528">
                  <c:v>38.9881</c:v>
                </c:pt>
                <c:pt idx="529">
                  <c:v>38.79306000000001</c:v>
                </c:pt>
                <c:pt idx="530">
                  <c:v>38.5984500000001</c:v>
                </c:pt>
                <c:pt idx="531">
                  <c:v>38.40424</c:v>
                </c:pt>
                <c:pt idx="532">
                  <c:v>38.21043</c:v>
                </c:pt>
                <c:pt idx="533">
                  <c:v>38.01705</c:v>
                </c:pt>
                <c:pt idx="534">
                  <c:v>37.82406</c:v>
                </c:pt>
                <c:pt idx="535">
                  <c:v>37.63148</c:v>
                </c:pt>
                <c:pt idx="536">
                  <c:v>37.43932</c:v>
                </c:pt>
                <c:pt idx="537">
                  <c:v>37.24755000000001</c:v>
                </c:pt>
                <c:pt idx="538">
                  <c:v>37.05619</c:v>
                </c:pt>
                <c:pt idx="539">
                  <c:v>36.86523000000001</c:v>
                </c:pt>
                <c:pt idx="540">
                  <c:v>36.67468</c:v>
                </c:pt>
                <c:pt idx="541">
                  <c:v>36.48454</c:v>
                </c:pt>
                <c:pt idx="542">
                  <c:v>36.29478</c:v>
                </c:pt>
                <c:pt idx="543">
                  <c:v>36.10543000000001</c:v>
                </c:pt>
                <c:pt idx="544">
                  <c:v>35.91648</c:v>
                </c:pt>
                <c:pt idx="545">
                  <c:v>35.7279300000001</c:v>
                </c:pt>
                <c:pt idx="546">
                  <c:v>35.53977000000001</c:v>
                </c:pt>
                <c:pt idx="547">
                  <c:v>35.35202</c:v>
                </c:pt>
                <c:pt idx="548">
                  <c:v>35.16466</c:v>
                </c:pt>
                <c:pt idx="549">
                  <c:v>34.9777</c:v>
                </c:pt>
                <c:pt idx="550">
                  <c:v>34.79113000000013</c:v>
                </c:pt>
                <c:pt idx="551">
                  <c:v>34.60495</c:v>
                </c:pt>
                <c:pt idx="552">
                  <c:v>34.41917</c:v>
                </c:pt>
                <c:pt idx="553">
                  <c:v>34.23378</c:v>
                </c:pt>
                <c:pt idx="554">
                  <c:v>34.04877000000001</c:v>
                </c:pt>
                <c:pt idx="555">
                  <c:v>33.86417</c:v>
                </c:pt>
                <c:pt idx="556">
                  <c:v>33.67994</c:v>
                </c:pt>
                <c:pt idx="557">
                  <c:v>33.49611000000011</c:v>
                </c:pt>
                <c:pt idx="558">
                  <c:v>33.31267</c:v>
                </c:pt>
                <c:pt idx="559">
                  <c:v>33.1296100000001</c:v>
                </c:pt>
                <c:pt idx="560">
                  <c:v>32.94695</c:v>
                </c:pt>
                <c:pt idx="561">
                  <c:v>32.76466000000001</c:v>
                </c:pt>
                <c:pt idx="562">
                  <c:v>32.58275000000001</c:v>
                </c:pt>
                <c:pt idx="563">
                  <c:v>32.40125</c:v>
                </c:pt>
                <c:pt idx="564">
                  <c:v>32.22010000000011</c:v>
                </c:pt>
                <c:pt idx="565">
                  <c:v>32.03935000000001</c:v>
                </c:pt>
                <c:pt idx="566">
                  <c:v>31.85899</c:v>
                </c:pt>
                <c:pt idx="567">
                  <c:v>31.67899</c:v>
                </c:pt>
                <c:pt idx="568">
                  <c:v>31.49937999999995</c:v>
                </c:pt>
                <c:pt idx="569">
                  <c:v>31.32016</c:v>
                </c:pt>
                <c:pt idx="570">
                  <c:v>31.1413</c:v>
                </c:pt>
                <c:pt idx="571">
                  <c:v>30.96282999999992</c:v>
                </c:pt>
                <c:pt idx="572">
                  <c:v>30.78472999999991</c:v>
                </c:pt>
                <c:pt idx="573">
                  <c:v>30.607</c:v>
                </c:pt>
                <c:pt idx="574">
                  <c:v>30.42965999999994</c:v>
                </c:pt>
                <c:pt idx="575">
                  <c:v>30.25268</c:v>
                </c:pt>
                <c:pt idx="576">
                  <c:v>30.07608</c:v>
                </c:pt>
                <c:pt idx="577">
                  <c:v>29.89986000000006</c:v>
                </c:pt>
                <c:pt idx="578">
                  <c:v>29.724</c:v>
                </c:pt>
                <c:pt idx="579">
                  <c:v>29.54850999999992</c:v>
                </c:pt>
                <c:pt idx="580">
                  <c:v>29.3734</c:v>
                </c:pt>
                <c:pt idx="581">
                  <c:v>29.19866</c:v>
                </c:pt>
                <c:pt idx="582">
                  <c:v>29.02429</c:v>
                </c:pt>
                <c:pt idx="583">
                  <c:v>28.85028</c:v>
                </c:pt>
                <c:pt idx="584">
                  <c:v>28.67662999999999</c:v>
                </c:pt>
                <c:pt idx="585">
                  <c:v>28.50336</c:v>
                </c:pt>
                <c:pt idx="586">
                  <c:v>28.33044999999995</c:v>
                </c:pt>
                <c:pt idx="587">
                  <c:v>28.15790000000006</c:v>
                </c:pt>
                <c:pt idx="588">
                  <c:v>27.98572999999987</c:v>
                </c:pt>
                <c:pt idx="589">
                  <c:v>27.81391000000004</c:v>
                </c:pt>
                <c:pt idx="590">
                  <c:v>27.64245</c:v>
                </c:pt>
                <c:pt idx="591">
                  <c:v>27.47136</c:v>
                </c:pt>
                <c:pt idx="592">
                  <c:v>27.30063</c:v>
                </c:pt>
                <c:pt idx="593">
                  <c:v>27.13026000000004</c:v>
                </c:pt>
                <c:pt idx="594">
                  <c:v>26.96024999999988</c:v>
                </c:pt>
                <c:pt idx="595">
                  <c:v>26.79059</c:v>
                </c:pt>
                <c:pt idx="596">
                  <c:v>26.6213</c:v>
                </c:pt>
                <c:pt idx="597">
                  <c:v>26.45235999999995</c:v>
                </c:pt>
                <c:pt idx="598">
                  <c:v>26.28377999999992</c:v>
                </c:pt>
                <c:pt idx="599">
                  <c:v>26.11556</c:v>
                </c:pt>
                <c:pt idx="600">
                  <c:v>25.94768999999993</c:v>
                </c:pt>
                <c:pt idx="601">
                  <c:v>25.78016999999994</c:v>
                </c:pt>
                <c:pt idx="602">
                  <c:v>25.61301</c:v>
                </c:pt>
                <c:pt idx="603">
                  <c:v>25.44619999999993</c:v>
                </c:pt>
                <c:pt idx="604">
                  <c:v>25.27973999999992</c:v>
                </c:pt>
                <c:pt idx="605">
                  <c:v>25.11363</c:v>
                </c:pt>
                <c:pt idx="606">
                  <c:v>24.94787000000001</c:v>
                </c:pt>
                <c:pt idx="607">
                  <c:v>24.78246999999992</c:v>
                </c:pt>
                <c:pt idx="608">
                  <c:v>24.61741000000004</c:v>
                </c:pt>
                <c:pt idx="609">
                  <c:v>24.45269999999992</c:v>
                </c:pt>
                <c:pt idx="610">
                  <c:v>24.28833999999989</c:v>
                </c:pt>
                <c:pt idx="611">
                  <c:v>24.12432</c:v>
                </c:pt>
                <c:pt idx="612">
                  <c:v>23.96065999999992</c:v>
                </c:pt>
                <c:pt idx="613">
                  <c:v>23.79732999999995</c:v>
                </c:pt>
                <c:pt idx="614">
                  <c:v>23.63435000000006</c:v>
                </c:pt>
                <c:pt idx="615">
                  <c:v>23.47171999999993</c:v>
                </c:pt>
                <c:pt idx="616">
                  <c:v>23.30942999999995</c:v>
                </c:pt>
                <c:pt idx="617">
                  <c:v>23.14746999999999</c:v>
                </c:pt>
                <c:pt idx="618">
                  <c:v>22.98586999999994</c:v>
                </c:pt>
                <c:pt idx="619">
                  <c:v>22.8246</c:v>
                </c:pt>
                <c:pt idx="620">
                  <c:v>22.66367</c:v>
                </c:pt>
                <c:pt idx="621">
                  <c:v>22.50309</c:v>
                </c:pt>
                <c:pt idx="622">
                  <c:v>22.34283999999995</c:v>
                </c:pt>
                <c:pt idx="623">
                  <c:v>22.18293999999995</c:v>
                </c:pt>
                <c:pt idx="624">
                  <c:v>22.02336</c:v>
                </c:pt>
                <c:pt idx="625">
                  <c:v>21.86412</c:v>
                </c:pt>
                <c:pt idx="626">
                  <c:v>21.70522999999992</c:v>
                </c:pt>
                <c:pt idx="627">
                  <c:v>21.54665999999999</c:v>
                </c:pt>
                <c:pt idx="628">
                  <c:v>21.38842999999991</c:v>
                </c:pt>
                <c:pt idx="629">
                  <c:v>21.23053999999993</c:v>
                </c:pt>
                <c:pt idx="630">
                  <c:v>21.07297000000001</c:v>
                </c:pt>
                <c:pt idx="631">
                  <c:v>20.91573999999991</c:v>
                </c:pt>
                <c:pt idx="632">
                  <c:v>20.75883999999999</c:v>
                </c:pt>
                <c:pt idx="633">
                  <c:v>20.60227</c:v>
                </c:pt>
                <c:pt idx="634">
                  <c:v>20.44603999999992</c:v>
                </c:pt>
                <c:pt idx="635">
                  <c:v>20.29012999999993</c:v>
                </c:pt>
                <c:pt idx="636">
                  <c:v>20.13455000000006</c:v>
                </c:pt>
                <c:pt idx="637">
                  <c:v>19.97931</c:v>
                </c:pt>
                <c:pt idx="638">
                  <c:v>19.82438</c:v>
                </c:pt>
                <c:pt idx="639">
                  <c:v>19.66977999999999</c:v>
                </c:pt>
                <c:pt idx="640">
                  <c:v>19.51551999999995</c:v>
                </c:pt>
                <c:pt idx="641">
                  <c:v>19.36157</c:v>
                </c:pt>
                <c:pt idx="642">
                  <c:v>19.20795000000006</c:v>
                </c:pt>
                <c:pt idx="643">
                  <c:v>19.05465999999999</c:v>
                </c:pt>
                <c:pt idx="644">
                  <c:v>18.90167999999995</c:v>
                </c:pt>
                <c:pt idx="645">
                  <c:v>18.74903999999992</c:v>
                </c:pt>
                <c:pt idx="646">
                  <c:v>18.59671</c:v>
                </c:pt>
                <c:pt idx="647">
                  <c:v>18.44469999999992</c:v>
                </c:pt>
                <c:pt idx="648">
                  <c:v>18.29301999999995</c:v>
                </c:pt>
                <c:pt idx="649">
                  <c:v>18.14164999999994</c:v>
                </c:pt>
                <c:pt idx="650">
                  <c:v>17.99060999999992</c:v>
                </c:pt>
                <c:pt idx="651">
                  <c:v>17.83989000000006</c:v>
                </c:pt>
                <c:pt idx="652">
                  <c:v>17.68947</c:v>
                </c:pt>
                <c:pt idx="653">
                  <c:v>17.53938</c:v>
                </c:pt>
                <c:pt idx="654">
                  <c:v>17.38960999999993</c:v>
                </c:pt>
                <c:pt idx="655">
                  <c:v>17.24015</c:v>
                </c:pt>
                <c:pt idx="656">
                  <c:v>17.09101</c:v>
                </c:pt>
                <c:pt idx="657">
                  <c:v>16.94217999999992</c:v>
                </c:pt>
                <c:pt idx="658">
                  <c:v>16.79365999999995</c:v>
                </c:pt>
                <c:pt idx="659">
                  <c:v>16.64547</c:v>
                </c:pt>
                <c:pt idx="660">
                  <c:v>16.49757999999999</c:v>
                </c:pt>
                <c:pt idx="661">
                  <c:v>16.35</c:v>
                </c:pt>
                <c:pt idx="662">
                  <c:v>16.20273999999989</c:v>
                </c:pt>
                <c:pt idx="663">
                  <c:v>16.05577999999995</c:v>
                </c:pt>
                <c:pt idx="664">
                  <c:v>15.90914</c:v>
                </c:pt>
                <c:pt idx="665">
                  <c:v>15.76281</c:v>
                </c:pt>
                <c:pt idx="666">
                  <c:v>15.61678</c:v>
                </c:pt>
                <c:pt idx="667">
                  <c:v>15.47107</c:v>
                </c:pt>
                <c:pt idx="668">
                  <c:v>15.32565000000002</c:v>
                </c:pt>
                <c:pt idx="669">
                  <c:v>15.18055</c:v>
                </c:pt>
                <c:pt idx="670">
                  <c:v>15.03576</c:v>
                </c:pt>
                <c:pt idx="671">
                  <c:v>14.89126</c:v>
                </c:pt>
                <c:pt idx="672">
                  <c:v>14.74707</c:v>
                </c:pt>
                <c:pt idx="673">
                  <c:v>14.60319</c:v>
                </c:pt>
                <c:pt idx="674">
                  <c:v>14.45961000000002</c:v>
                </c:pt>
                <c:pt idx="675">
                  <c:v>14.31634</c:v>
                </c:pt>
                <c:pt idx="676">
                  <c:v>14.17336</c:v>
                </c:pt>
                <c:pt idx="677">
                  <c:v>14.03069</c:v>
                </c:pt>
                <c:pt idx="678">
                  <c:v>13.88832</c:v>
                </c:pt>
                <c:pt idx="679">
                  <c:v>13.74625</c:v>
                </c:pt>
                <c:pt idx="680">
                  <c:v>13.60448</c:v>
                </c:pt>
                <c:pt idx="681">
                  <c:v>13.46301</c:v>
                </c:pt>
                <c:pt idx="682">
                  <c:v>13.32184</c:v>
                </c:pt>
                <c:pt idx="683">
                  <c:v>13.18096</c:v>
                </c:pt>
                <c:pt idx="684">
                  <c:v>13.04039</c:v>
                </c:pt>
                <c:pt idx="685">
                  <c:v>12.9001</c:v>
                </c:pt>
                <c:pt idx="686">
                  <c:v>12.76012</c:v>
                </c:pt>
                <c:pt idx="687">
                  <c:v>12.62043</c:v>
                </c:pt>
                <c:pt idx="688">
                  <c:v>12.48103</c:v>
                </c:pt>
                <c:pt idx="689">
                  <c:v>12.34194</c:v>
                </c:pt>
                <c:pt idx="690">
                  <c:v>12.20313</c:v>
                </c:pt>
                <c:pt idx="691">
                  <c:v>12.06461</c:v>
                </c:pt>
                <c:pt idx="692">
                  <c:v>11.92639</c:v>
                </c:pt>
                <c:pt idx="693">
                  <c:v>11.78846</c:v>
                </c:pt>
                <c:pt idx="694">
                  <c:v>11.65082</c:v>
                </c:pt>
                <c:pt idx="695">
                  <c:v>11.51347</c:v>
                </c:pt>
                <c:pt idx="696">
                  <c:v>11.37641000000003</c:v>
                </c:pt>
                <c:pt idx="697">
                  <c:v>11.23964</c:v>
                </c:pt>
                <c:pt idx="698">
                  <c:v>11.10316</c:v>
                </c:pt>
                <c:pt idx="699">
                  <c:v>10.96696</c:v>
                </c:pt>
                <c:pt idx="700">
                  <c:v>10.83106</c:v>
                </c:pt>
                <c:pt idx="701">
                  <c:v>10.69544000000002</c:v>
                </c:pt>
                <c:pt idx="702">
                  <c:v>10.5601</c:v>
                </c:pt>
                <c:pt idx="703">
                  <c:v>10.42506</c:v>
                </c:pt>
                <c:pt idx="704">
                  <c:v>10.2903</c:v>
                </c:pt>
                <c:pt idx="705">
                  <c:v>10.15582</c:v>
                </c:pt>
                <c:pt idx="706">
                  <c:v>10.02163</c:v>
                </c:pt>
                <c:pt idx="707">
                  <c:v>9.887712</c:v>
                </c:pt>
                <c:pt idx="708">
                  <c:v>9.754087</c:v>
                </c:pt>
                <c:pt idx="709">
                  <c:v>9.620738000000001</c:v>
                </c:pt>
                <c:pt idx="710">
                  <c:v>9.487669</c:v>
                </c:pt>
                <c:pt idx="711">
                  <c:v>9.354890000000002</c:v>
                </c:pt>
                <c:pt idx="712">
                  <c:v>9.222383000000002</c:v>
                </c:pt>
                <c:pt idx="713">
                  <c:v>9.090155000000001</c:v>
                </c:pt>
                <c:pt idx="714">
                  <c:v>8.958214000000001</c:v>
                </c:pt>
                <c:pt idx="715">
                  <c:v>8.826544000000026</c:v>
                </c:pt>
                <c:pt idx="716">
                  <c:v>8.695158000000001</c:v>
                </c:pt>
                <c:pt idx="717">
                  <c:v>8.564043000000003</c:v>
                </c:pt>
                <c:pt idx="718">
                  <c:v>8.433205000000001</c:v>
                </c:pt>
                <c:pt idx="719">
                  <c:v>8.30264900000003</c:v>
                </c:pt>
                <c:pt idx="720">
                  <c:v>8.172363000000002</c:v>
                </c:pt>
                <c:pt idx="721">
                  <c:v>8.042351</c:v>
                </c:pt>
                <c:pt idx="722">
                  <c:v>7.912621</c:v>
                </c:pt>
                <c:pt idx="723">
                  <c:v>7.783157</c:v>
                </c:pt>
                <c:pt idx="724">
                  <c:v>7.653965999999986</c:v>
                </c:pt>
                <c:pt idx="725">
                  <c:v>7.525054999999983</c:v>
                </c:pt>
                <c:pt idx="726">
                  <c:v>7.396409999999999</c:v>
                </c:pt>
                <c:pt idx="727">
                  <c:v>7.268042</c:v>
                </c:pt>
                <c:pt idx="728">
                  <c:v>7.139937999999995</c:v>
                </c:pt>
                <c:pt idx="729">
                  <c:v>7.012104999999983</c:v>
                </c:pt>
                <c:pt idx="730">
                  <c:v>6.884547999999987</c:v>
                </c:pt>
                <c:pt idx="731">
                  <c:v>6.757254</c:v>
                </c:pt>
                <c:pt idx="732">
                  <c:v>6.630228</c:v>
                </c:pt>
                <c:pt idx="733">
                  <c:v>6.503477</c:v>
                </c:pt>
                <c:pt idx="734">
                  <c:v>6.376986999999987</c:v>
                </c:pt>
                <c:pt idx="735">
                  <c:v>6.250763000000013</c:v>
                </c:pt>
                <c:pt idx="736">
                  <c:v>6.124812999999976</c:v>
                </c:pt>
                <c:pt idx="737">
                  <c:v>5.999122</c:v>
                </c:pt>
                <c:pt idx="738">
                  <c:v>5.873703</c:v>
                </c:pt>
                <c:pt idx="739">
                  <c:v>5.748541</c:v>
                </c:pt>
                <c:pt idx="740">
                  <c:v>5.623643</c:v>
                </c:pt>
                <c:pt idx="741">
                  <c:v>5.499017</c:v>
                </c:pt>
                <c:pt idx="742">
                  <c:v>5.374646</c:v>
                </c:pt>
                <c:pt idx="743">
                  <c:v>5.250536999999986</c:v>
                </c:pt>
                <c:pt idx="744">
                  <c:v>5.126698</c:v>
                </c:pt>
                <c:pt idx="745">
                  <c:v>5.003111999999994</c:v>
                </c:pt>
                <c:pt idx="746">
                  <c:v>4.879788</c:v>
                </c:pt>
                <c:pt idx="747">
                  <c:v>4.756731</c:v>
                </c:pt>
                <c:pt idx="748">
                  <c:v>4.633925999999987</c:v>
                </c:pt>
                <c:pt idx="749">
                  <c:v>4.511387</c:v>
                </c:pt>
                <c:pt idx="750">
                  <c:v>4.389101</c:v>
                </c:pt>
                <c:pt idx="751">
                  <c:v>4.267071999999987</c:v>
                </c:pt>
                <c:pt idx="752">
                  <c:v>4.145306999999995</c:v>
                </c:pt>
                <c:pt idx="753">
                  <c:v>4.023793</c:v>
                </c:pt>
                <c:pt idx="754">
                  <c:v>3.902534</c:v>
                </c:pt>
                <c:pt idx="755">
                  <c:v>3.781539000000006</c:v>
                </c:pt>
                <c:pt idx="756">
                  <c:v>3.660792000000001</c:v>
                </c:pt>
                <c:pt idx="757">
                  <c:v>3.5403</c:v>
                </c:pt>
                <c:pt idx="758">
                  <c:v>3.420068999999997</c:v>
                </c:pt>
                <c:pt idx="759">
                  <c:v>3.300085</c:v>
                </c:pt>
                <c:pt idx="760">
                  <c:v>3.180361000000006</c:v>
                </c:pt>
                <c:pt idx="761">
                  <c:v>3.060883</c:v>
                </c:pt>
                <c:pt idx="762">
                  <c:v>2.941655999999993</c:v>
                </c:pt>
                <c:pt idx="763">
                  <c:v>2.822688999999992</c:v>
                </c:pt>
                <c:pt idx="764">
                  <c:v>2.703965</c:v>
                </c:pt>
                <c:pt idx="765">
                  <c:v>2.585492</c:v>
                </c:pt>
                <c:pt idx="766">
                  <c:v>2.467275</c:v>
                </c:pt>
                <c:pt idx="767">
                  <c:v>2.349302</c:v>
                </c:pt>
                <c:pt idx="768">
                  <c:v>2.231577</c:v>
                </c:pt>
                <c:pt idx="769">
                  <c:v>2.114107</c:v>
                </c:pt>
                <c:pt idx="770">
                  <c:v>1.996879</c:v>
                </c:pt>
                <c:pt idx="771">
                  <c:v>1.879904999999997</c:v>
                </c:pt>
                <c:pt idx="772">
                  <c:v>1.763169999999997</c:v>
                </c:pt>
                <c:pt idx="773">
                  <c:v>1.646683</c:v>
                </c:pt>
                <c:pt idx="774">
                  <c:v>1.530447</c:v>
                </c:pt>
                <c:pt idx="775">
                  <c:v>1.41445</c:v>
                </c:pt>
                <c:pt idx="776">
                  <c:v>1.298698</c:v>
                </c:pt>
                <c:pt idx="777">
                  <c:v>1.183197</c:v>
                </c:pt>
                <c:pt idx="778">
                  <c:v>1.067933</c:v>
                </c:pt>
                <c:pt idx="779">
                  <c:v>0.9529182</c:v>
                </c:pt>
                <c:pt idx="780">
                  <c:v>0.8381401</c:v>
                </c:pt>
                <c:pt idx="781">
                  <c:v>0.723604100000001</c:v>
                </c:pt>
                <c:pt idx="782">
                  <c:v>0.609316199999998</c:v>
                </c:pt>
                <c:pt idx="783">
                  <c:v>0.4952631</c:v>
                </c:pt>
                <c:pt idx="784">
                  <c:v>0.381450600000001</c:v>
                </c:pt>
                <c:pt idx="785">
                  <c:v>0.267884700000001</c:v>
                </c:pt>
                <c:pt idx="786">
                  <c:v>0.154552</c:v>
                </c:pt>
                <c:pt idx="787">
                  <c:v>0.04145846</c:v>
                </c:pt>
                <c:pt idx="788">
                  <c:v>-0.07139011</c:v>
                </c:pt>
              </c:numCache>
            </c:numRef>
          </c:yVal>
          <c:smooth val="1"/>
        </c:ser>
        <c:ser>
          <c:idx val="6"/>
          <c:order val="2"/>
          <c:tx>
            <c:v>838 pH 3.5_20 SO2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</c:v>
                </c:pt>
                <c:pt idx="3">
                  <c:v>0.0510510499999999</c:v>
                </c:pt>
                <c:pt idx="4">
                  <c:v>0.06806806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</c:v>
                </c:pt>
                <c:pt idx="41">
                  <c:v>0.697697600000002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1.701701999999996</c:v>
                </c:pt>
                <c:pt idx="101">
                  <c:v>1.718719</c:v>
                </c:pt>
                <c:pt idx="102">
                  <c:v>1.735735999999997</c:v>
                </c:pt>
                <c:pt idx="103">
                  <c:v>1.752753</c:v>
                </c:pt>
                <c:pt idx="104">
                  <c:v>1.769769999999996</c:v>
                </c:pt>
                <c:pt idx="105">
                  <c:v>1.786787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1.905906</c:v>
                </c:pt>
                <c:pt idx="113">
                  <c:v>1.922923</c:v>
                </c:pt>
                <c:pt idx="114">
                  <c:v>1.93994</c:v>
                </c:pt>
                <c:pt idx="115">
                  <c:v>1.956957000000004</c:v>
                </c:pt>
                <c:pt idx="116">
                  <c:v>1.973974</c:v>
                </c:pt>
                <c:pt idx="117">
                  <c:v>1.990991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Sheet1!$K$2:$K$824</c:f>
              <c:numCache>
                <c:formatCode>General</c:formatCode>
                <c:ptCount val="823"/>
                <c:pt idx="0">
                  <c:v>198.5484</c:v>
                </c:pt>
                <c:pt idx="1">
                  <c:v>198.4941</c:v>
                </c:pt>
                <c:pt idx="2">
                  <c:v>198.4379</c:v>
                </c:pt>
                <c:pt idx="3">
                  <c:v>198.3797</c:v>
                </c:pt>
                <c:pt idx="4">
                  <c:v>198.3195</c:v>
                </c:pt>
                <c:pt idx="5">
                  <c:v>198.2573</c:v>
                </c:pt>
                <c:pt idx="6">
                  <c:v>198.1929</c:v>
                </c:pt>
                <c:pt idx="7">
                  <c:v>198.1263</c:v>
                </c:pt>
                <c:pt idx="8">
                  <c:v>198.0575</c:v>
                </c:pt>
                <c:pt idx="9">
                  <c:v>197.9864000000005</c:v>
                </c:pt>
                <c:pt idx="10">
                  <c:v>197.9129</c:v>
                </c:pt>
                <c:pt idx="11">
                  <c:v>197.8370000000001</c:v>
                </c:pt>
                <c:pt idx="12">
                  <c:v>197.7586</c:v>
                </c:pt>
                <c:pt idx="13">
                  <c:v>197.6776</c:v>
                </c:pt>
                <c:pt idx="14">
                  <c:v>197.594</c:v>
                </c:pt>
                <c:pt idx="15">
                  <c:v>197.5077</c:v>
                </c:pt>
                <c:pt idx="16">
                  <c:v>197.4186</c:v>
                </c:pt>
                <c:pt idx="17">
                  <c:v>197.3268000000004</c:v>
                </c:pt>
                <c:pt idx="18">
                  <c:v>197.232</c:v>
                </c:pt>
                <c:pt idx="19">
                  <c:v>197.1343</c:v>
                </c:pt>
                <c:pt idx="20">
                  <c:v>197.0336</c:v>
                </c:pt>
                <c:pt idx="21">
                  <c:v>196.9298</c:v>
                </c:pt>
                <c:pt idx="22">
                  <c:v>196.8228000000004</c:v>
                </c:pt>
                <c:pt idx="23">
                  <c:v>196.7127</c:v>
                </c:pt>
                <c:pt idx="24">
                  <c:v>196.5992</c:v>
                </c:pt>
                <c:pt idx="25">
                  <c:v>196.4825</c:v>
                </c:pt>
                <c:pt idx="26">
                  <c:v>196.3623000000005</c:v>
                </c:pt>
                <c:pt idx="27">
                  <c:v>196.2387</c:v>
                </c:pt>
                <c:pt idx="28">
                  <c:v>196.1116</c:v>
                </c:pt>
                <c:pt idx="29">
                  <c:v>195.9809000000004</c:v>
                </c:pt>
                <c:pt idx="30">
                  <c:v>195.8466</c:v>
                </c:pt>
                <c:pt idx="31">
                  <c:v>195.7085</c:v>
                </c:pt>
                <c:pt idx="32">
                  <c:v>195.5668</c:v>
                </c:pt>
                <c:pt idx="33">
                  <c:v>195.4212000000004</c:v>
                </c:pt>
                <c:pt idx="34">
                  <c:v>195.2719</c:v>
                </c:pt>
                <c:pt idx="35">
                  <c:v>195.1186</c:v>
                </c:pt>
                <c:pt idx="36">
                  <c:v>194.9614000000004</c:v>
                </c:pt>
                <c:pt idx="37">
                  <c:v>194.8003000000004</c:v>
                </c:pt>
                <c:pt idx="38">
                  <c:v>194.6351</c:v>
                </c:pt>
                <c:pt idx="39">
                  <c:v>194.4659</c:v>
                </c:pt>
                <c:pt idx="40">
                  <c:v>194.2925</c:v>
                </c:pt>
                <c:pt idx="41">
                  <c:v>194.1151</c:v>
                </c:pt>
                <c:pt idx="42">
                  <c:v>193.9335</c:v>
                </c:pt>
                <c:pt idx="43">
                  <c:v>193.7478</c:v>
                </c:pt>
                <c:pt idx="44">
                  <c:v>193.5578</c:v>
                </c:pt>
                <c:pt idx="45">
                  <c:v>193.3637</c:v>
                </c:pt>
                <c:pt idx="46">
                  <c:v>193.1653</c:v>
                </c:pt>
                <c:pt idx="47">
                  <c:v>192.9627</c:v>
                </c:pt>
                <c:pt idx="48">
                  <c:v>192.7558</c:v>
                </c:pt>
                <c:pt idx="49">
                  <c:v>192.5447</c:v>
                </c:pt>
                <c:pt idx="50">
                  <c:v>192.3293000000001</c:v>
                </c:pt>
                <c:pt idx="51">
                  <c:v>192.1097</c:v>
                </c:pt>
                <c:pt idx="52">
                  <c:v>191.8858000000001</c:v>
                </c:pt>
                <c:pt idx="53">
                  <c:v>191.6577</c:v>
                </c:pt>
                <c:pt idx="54">
                  <c:v>191.4253000000004</c:v>
                </c:pt>
                <c:pt idx="55">
                  <c:v>191.1888</c:v>
                </c:pt>
                <c:pt idx="56">
                  <c:v>190.948</c:v>
                </c:pt>
                <c:pt idx="57">
                  <c:v>190.7031</c:v>
                </c:pt>
                <c:pt idx="58">
                  <c:v>190.4541</c:v>
                </c:pt>
                <c:pt idx="59">
                  <c:v>190.2009</c:v>
                </c:pt>
                <c:pt idx="60">
                  <c:v>189.9436</c:v>
                </c:pt>
                <c:pt idx="61">
                  <c:v>189.6824000000004</c:v>
                </c:pt>
                <c:pt idx="62">
                  <c:v>189.4171</c:v>
                </c:pt>
                <c:pt idx="63">
                  <c:v>189.1479</c:v>
                </c:pt>
                <c:pt idx="64">
                  <c:v>188.8748</c:v>
                </c:pt>
                <c:pt idx="65">
                  <c:v>188.5978</c:v>
                </c:pt>
                <c:pt idx="66">
                  <c:v>188.317</c:v>
                </c:pt>
                <c:pt idx="67">
                  <c:v>188.0324000000004</c:v>
                </c:pt>
                <c:pt idx="68">
                  <c:v>187.7440999999999</c:v>
                </c:pt>
                <c:pt idx="69">
                  <c:v>187.4523000000005</c:v>
                </c:pt>
                <c:pt idx="70">
                  <c:v>187.1568</c:v>
                </c:pt>
                <c:pt idx="71">
                  <c:v>186.8578000000004</c:v>
                </c:pt>
                <c:pt idx="72">
                  <c:v>186.5554000000004</c:v>
                </c:pt>
                <c:pt idx="73">
                  <c:v>186.2495</c:v>
                </c:pt>
                <c:pt idx="74">
                  <c:v>185.9404</c:v>
                </c:pt>
                <c:pt idx="75">
                  <c:v>185.628</c:v>
                </c:pt>
                <c:pt idx="76">
                  <c:v>185.3125</c:v>
                </c:pt>
                <c:pt idx="77">
                  <c:v>184.9938</c:v>
                </c:pt>
                <c:pt idx="78">
                  <c:v>184.6721</c:v>
                </c:pt>
                <c:pt idx="79">
                  <c:v>184.3475</c:v>
                </c:pt>
                <c:pt idx="80">
                  <c:v>184.0199</c:v>
                </c:pt>
                <c:pt idx="81">
                  <c:v>183.6896</c:v>
                </c:pt>
                <c:pt idx="82">
                  <c:v>183.3565</c:v>
                </c:pt>
                <c:pt idx="83">
                  <c:v>183.0208</c:v>
                </c:pt>
                <c:pt idx="84">
                  <c:v>182.6825</c:v>
                </c:pt>
                <c:pt idx="85">
                  <c:v>182.3417</c:v>
                </c:pt>
                <c:pt idx="86">
                  <c:v>181.9984000000005</c:v>
                </c:pt>
                <c:pt idx="87">
                  <c:v>181.6528</c:v>
                </c:pt>
                <c:pt idx="88">
                  <c:v>181.3049</c:v>
                </c:pt>
                <c:pt idx="89">
                  <c:v>180.9549</c:v>
                </c:pt>
                <c:pt idx="90">
                  <c:v>180.6026</c:v>
                </c:pt>
                <c:pt idx="91">
                  <c:v>180.2484</c:v>
                </c:pt>
                <c:pt idx="92">
                  <c:v>179.8921000000004</c:v>
                </c:pt>
                <c:pt idx="93">
                  <c:v>179.534</c:v>
                </c:pt>
                <c:pt idx="94">
                  <c:v>179.1738999999999</c:v>
                </c:pt>
                <c:pt idx="95">
                  <c:v>178.8122000000003</c:v>
                </c:pt>
                <c:pt idx="96">
                  <c:v>178.4487</c:v>
                </c:pt>
                <c:pt idx="97">
                  <c:v>178.0836</c:v>
                </c:pt>
                <c:pt idx="98">
                  <c:v>177.7169</c:v>
                </c:pt>
                <c:pt idx="99">
                  <c:v>177.3487</c:v>
                </c:pt>
                <c:pt idx="100">
                  <c:v>176.9791</c:v>
                </c:pt>
                <c:pt idx="101">
                  <c:v>176.6081</c:v>
                </c:pt>
                <c:pt idx="102">
                  <c:v>176.2358</c:v>
                </c:pt>
                <c:pt idx="103">
                  <c:v>175.8623000000005</c:v>
                </c:pt>
                <c:pt idx="104">
                  <c:v>175.4875</c:v>
                </c:pt>
                <c:pt idx="105">
                  <c:v>175.1117</c:v>
                </c:pt>
                <c:pt idx="106">
                  <c:v>174.7348</c:v>
                </c:pt>
                <c:pt idx="107">
                  <c:v>174.3568000000004</c:v>
                </c:pt>
                <c:pt idx="108">
                  <c:v>173.9779</c:v>
                </c:pt>
                <c:pt idx="109">
                  <c:v>173.5981</c:v>
                </c:pt>
                <c:pt idx="110">
                  <c:v>173.2174</c:v>
                </c:pt>
                <c:pt idx="111">
                  <c:v>172.836</c:v>
                </c:pt>
                <c:pt idx="112">
                  <c:v>172.4538</c:v>
                </c:pt>
                <c:pt idx="113">
                  <c:v>172.0708</c:v>
                </c:pt>
                <c:pt idx="114">
                  <c:v>171.6872000000003</c:v>
                </c:pt>
                <c:pt idx="115">
                  <c:v>171.303</c:v>
                </c:pt>
                <c:pt idx="116">
                  <c:v>170.9183</c:v>
                </c:pt>
                <c:pt idx="117">
                  <c:v>170.533</c:v>
                </c:pt>
                <c:pt idx="118">
                  <c:v>170.1472</c:v>
                </c:pt>
                <c:pt idx="119">
                  <c:v>169.761</c:v>
                </c:pt>
                <c:pt idx="120">
                  <c:v>169.3743</c:v>
                </c:pt>
                <c:pt idx="121">
                  <c:v>168.9874000000005</c:v>
                </c:pt>
                <c:pt idx="122">
                  <c:v>168.6</c:v>
                </c:pt>
                <c:pt idx="123">
                  <c:v>168.2124</c:v>
                </c:pt>
                <c:pt idx="124">
                  <c:v>167.8245</c:v>
                </c:pt>
                <c:pt idx="125">
                  <c:v>167.4364000000004</c:v>
                </c:pt>
                <c:pt idx="126">
                  <c:v>167.0481</c:v>
                </c:pt>
                <c:pt idx="127">
                  <c:v>166.6597</c:v>
                </c:pt>
                <c:pt idx="128">
                  <c:v>166.2711</c:v>
                </c:pt>
                <c:pt idx="129">
                  <c:v>165.8824000000007</c:v>
                </c:pt>
                <c:pt idx="130">
                  <c:v>165.4936</c:v>
                </c:pt>
                <c:pt idx="131">
                  <c:v>165.1048</c:v>
                </c:pt>
                <c:pt idx="132">
                  <c:v>164.7159</c:v>
                </c:pt>
                <c:pt idx="133">
                  <c:v>164.3271000000004</c:v>
                </c:pt>
                <c:pt idx="134">
                  <c:v>163.9383000000004</c:v>
                </c:pt>
                <c:pt idx="135">
                  <c:v>163.5495999999996</c:v>
                </c:pt>
                <c:pt idx="136">
                  <c:v>163.1609</c:v>
                </c:pt>
                <c:pt idx="137">
                  <c:v>162.7723</c:v>
                </c:pt>
                <c:pt idx="138">
                  <c:v>162.3839</c:v>
                </c:pt>
                <c:pt idx="139">
                  <c:v>161.9955</c:v>
                </c:pt>
                <c:pt idx="140">
                  <c:v>161.6074</c:v>
                </c:pt>
                <c:pt idx="141">
                  <c:v>161.2194</c:v>
                </c:pt>
                <c:pt idx="142">
                  <c:v>160.8316</c:v>
                </c:pt>
                <c:pt idx="143">
                  <c:v>160.444</c:v>
                </c:pt>
                <c:pt idx="144">
                  <c:v>160.0567</c:v>
                </c:pt>
                <c:pt idx="145">
                  <c:v>159.6695999999999</c:v>
                </c:pt>
                <c:pt idx="146">
                  <c:v>159.2827</c:v>
                </c:pt>
                <c:pt idx="147">
                  <c:v>158.8962000000004</c:v>
                </c:pt>
                <c:pt idx="148">
                  <c:v>158.5099</c:v>
                </c:pt>
                <c:pt idx="149">
                  <c:v>158.1239</c:v>
                </c:pt>
                <c:pt idx="150">
                  <c:v>157.7383</c:v>
                </c:pt>
                <c:pt idx="151">
                  <c:v>157.353</c:v>
                </c:pt>
                <c:pt idx="152">
                  <c:v>156.9680000000001</c:v>
                </c:pt>
                <c:pt idx="153">
                  <c:v>156.5834</c:v>
                </c:pt>
                <c:pt idx="154">
                  <c:v>156.1991</c:v>
                </c:pt>
                <c:pt idx="155">
                  <c:v>155.8152</c:v>
                </c:pt>
                <c:pt idx="156">
                  <c:v>155.4318</c:v>
                </c:pt>
                <c:pt idx="157">
                  <c:v>155.0487</c:v>
                </c:pt>
                <c:pt idx="158">
                  <c:v>154.666</c:v>
                </c:pt>
                <c:pt idx="159">
                  <c:v>154.2837</c:v>
                </c:pt>
                <c:pt idx="160">
                  <c:v>153.9019</c:v>
                </c:pt>
                <c:pt idx="161">
                  <c:v>153.5205</c:v>
                </c:pt>
                <c:pt idx="162">
                  <c:v>153.1395</c:v>
                </c:pt>
                <c:pt idx="163">
                  <c:v>152.759</c:v>
                </c:pt>
                <c:pt idx="164">
                  <c:v>152.3789</c:v>
                </c:pt>
                <c:pt idx="165">
                  <c:v>151.9993</c:v>
                </c:pt>
                <c:pt idx="166">
                  <c:v>151.6202</c:v>
                </c:pt>
                <c:pt idx="167">
                  <c:v>151.2415</c:v>
                </c:pt>
                <c:pt idx="168">
                  <c:v>150.8633</c:v>
                </c:pt>
                <c:pt idx="169">
                  <c:v>150.4857</c:v>
                </c:pt>
                <c:pt idx="170">
                  <c:v>150.1085</c:v>
                </c:pt>
                <c:pt idx="171">
                  <c:v>149.7318</c:v>
                </c:pt>
                <c:pt idx="172">
                  <c:v>149.3556</c:v>
                </c:pt>
                <c:pt idx="173">
                  <c:v>148.9799</c:v>
                </c:pt>
                <c:pt idx="174">
                  <c:v>148.6047</c:v>
                </c:pt>
                <c:pt idx="175">
                  <c:v>148.2301</c:v>
                </c:pt>
                <c:pt idx="176">
                  <c:v>147.8559000000004</c:v>
                </c:pt>
                <c:pt idx="177">
                  <c:v>147.4823000000005</c:v>
                </c:pt>
                <c:pt idx="178">
                  <c:v>147.1093</c:v>
                </c:pt>
                <c:pt idx="179">
                  <c:v>146.7367</c:v>
                </c:pt>
                <c:pt idx="180">
                  <c:v>146.3647</c:v>
                </c:pt>
                <c:pt idx="181">
                  <c:v>145.9933</c:v>
                </c:pt>
                <c:pt idx="182">
                  <c:v>145.6223000000004</c:v>
                </c:pt>
                <c:pt idx="183">
                  <c:v>145.252</c:v>
                </c:pt>
                <c:pt idx="184">
                  <c:v>144.8821000000005</c:v>
                </c:pt>
                <c:pt idx="185">
                  <c:v>144.5128</c:v>
                </c:pt>
                <c:pt idx="186">
                  <c:v>144.1441</c:v>
                </c:pt>
                <c:pt idx="187">
                  <c:v>143.7759</c:v>
                </c:pt>
                <c:pt idx="188">
                  <c:v>143.4083000000004</c:v>
                </c:pt>
                <c:pt idx="189">
                  <c:v>143.0413</c:v>
                </c:pt>
                <c:pt idx="190">
                  <c:v>142.6748</c:v>
                </c:pt>
                <c:pt idx="191">
                  <c:v>142.3089000000004</c:v>
                </c:pt>
                <c:pt idx="192">
                  <c:v>141.9435</c:v>
                </c:pt>
                <c:pt idx="193">
                  <c:v>141.5787</c:v>
                </c:pt>
                <c:pt idx="194">
                  <c:v>141.2145</c:v>
                </c:pt>
                <c:pt idx="195">
                  <c:v>140.8508000000004</c:v>
                </c:pt>
                <c:pt idx="196">
                  <c:v>140.4877000000001</c:v>
                </c:pt>
                <c:pt idx="197">
                  <c:v>140.1252</c:v>
                </c:pt>
                <c:pt idx="198">
                  <c:v>139.7633</c:v>
                </c:pt>
                <c:pt idx="199">
                  <c:v>139.4019</c:v>
                </c:pt>
                <c:pt idx="200">
                  <c:v>139.0411</c:v>
                </c:pt>
                <c:pt idx="201">
                  <c:v>138.6809</c:v>
                </c:pt>
                <c:pt idx="202">
                  <c:v>138.3212000000005</c:v>
                </c:pt>
                <c:pt idx="203">
                  <c:v>137.9622000000004</c:v>
                </c:pt>
                <c:pt idx="204">
                  <c:v>137.6037</c:v>
                </c:pt>
                <c:pt idx="205">
                  <c:v>137.2457999999999</c:v>
                </c:pt>
                <c:pt idx="206">
                  <c:v>136.8885000000004</c:v>
                </c:pt>
                <c:pt idx="207">
                  <c:v>136.5317</c:v>
                </c:pt>
                <c:pt idx="208">
                  <c:v>136.1755</c:v>
                </c:pt>
                <c:pt idx="209">
                  <c:v>135.8199</c:v>
                </c:pt>
                <c:pt idx="210">
                  <c:v>135.4649</c:v>
                </c:pt>
                <c:pt idx="211">
                  <c:v>135.1105</c:v>
                </c:pt>
                <c:pt idx="212">
                  <c:v>134.7567</c:v>
                </c:pt>
                <c:pt idx="213">
                  <c:v>134.4034</c:v>
                </c:pt>
                <c:pt idx="214">
                  <c:v>134.0507</c:v>
                </c:pt>
                <c:pt idx="215">
                  <c:v>133.6986</c:v>
                </c:pt>
                <c:pt idx="216">
                  <c:v>133.3471</c:v>
                </c:pt>
                <c:pt idx="217">
                  <c:v>132.9962</c:v>
                </c:pt>
                <c:pt idx="218">
                  <c:v>132.6458</c:v>
                </c:pt>
                <c:pt idx="219">
                  <c:v>132.296</c:v>
                </c:pt>
                <c:pt idx="220">
                  <c:v>131.9468</c:v>
                </c:pt>
                <c:pt idx="221">
                  <c:v>131.5982000000004</c:v>
                </c:pt>
                <c:pt idx="222">
                  <c:v>131.2502</c:v>
                </c:pt>
                <c:pt idx="223">
                  <c:v>130.9027</c:v>
                </c:pt>
                <c:pt idx="224">
                  <c:v>130.5559</c:v>
                </c:pt>
                <c:pt idx="225">
                  <c:v>130.2095999999996</c:v>
                </c:pt>
                <c:pt idx="226">
                  <c:v>129.8639</c:v>
                </c:pt>
                <c:pt idx="227">
                  <c:v>129.5187</c:v>
                </c:pt>
                <c:pt idx="228">
                  <c:v>129.1742</c:v>
                </c:pt>
                <c:pt idx="229">
                  <c:v>128.8302000000003</c:v>
                </c:pt>
                <c:pt idx="230">
                  <c:v>128.4868</c:v>
                </c:pt>
                <c:pt idx="231">
                  <c:v>128.144</c:v>
                </c:pt>
                <c:pt idx="232">
                  <c:v>127.8017</c:v>
                </c:pt>
                <c:pt idx="233">
                  <c:v>127.4601000000001</c:v>
                </c:pt>
                <c:pt idx="234">
                  <c:v>127.119</c:v>
                </c:pt>
                <c:pt idx="235">
                  <c:v>126.7785</c:v>
                </c:pt>
                <c:pt idx="236">
                  <c:v>126.4385</c:v>
                </c:pt>
                <c:pt idx="237">
                  <c:v>126.0992</c:v>
                </c:pt>
                <c:pt idx="238">
                  <c:v>125.7604</c:v>
                </c:pt>
                <c:pt idx="239">
                  <c:v>125.4222</c:v>
                </c:pt>
                <c:pt idx="240">
                  <c:v>125.0845</c:v>
                </c:pt>
                <c:pt idx="241">
                  <c:v>124.7474000000002</c:v>
                </c:pt>
                <c:pt idx="242">
                  <c:v>124.4109000000002</c:v>
                </c:pt>
                <c:pt idx="243">
                  <c:v>124.075</c:v>
                </c:pt>
                <c:pt idx="244">
                  <c:v>123.7396</c:v>
                </c:pt>
                <c:pt idx="245">
                  <c:v>123.4048</c:v>
                </c:pt>
                <c:pt idx="246">
                  <c:v>123.0706</c:v>
                </c:pt>
                <c:pt idx="247">
                  <c:v>122.737</c:v>
                </c:pt>
                <c:pt idx="248">
                  <c:v>122.4039</c:v>
                </c:pt>
                <c:pt idx="249">
                  <c:v>122.0714</c:v>
                </c:pt>
                <c:pt idx="250">
                  <c:v>121.7394</c:v>
                </c:pt>
                <c:pt idx="251">
                  <c:v>121.408</c:v>
                </c:pt>
                <c:pt idx="252">
                  <c:v>121.0772</c:v>
                </c:pt>
                <c:pt idx="253">
                  <c:v>120.7469</c:v>
                </c:pt>
                <c:pt idx="254">
                  <c:v>120.4172000000003</c:v>
                </c:pt>
                <c:pt idx="255">
                  <c:v>120.0881</c:v>
                </c:pt>
                <c:pt idx="256">
                  <c:v>119.7595</c:v>
                </c:pt>
                <c:pt idx="257">
                  <c:v>119.4315000000002</c:v>
                </c:pt>
                <c:pt idx="258">
                  <c:v>119.104</c:v>
                </c:pt>
                <c:pt idx="259">
                  <c:v>118.7771</c:v>
                </c:pt>
                <c:pt idx="260">
                  <c:v>118.4508</c:v>
                </c:pt>
                <c:pt idx="261">
                  <c:v>118.125</c:v>
                </c:pt>
                <c:pt idx="262">
                  <c:v>117.7998</c:v>
                </c:pt>
                <c:pt idx="263">
                  <c:v>117.4751</c:v>
                </c:pt>
                <c:pt idx="264">
                  <c:v>117.151</c:v>
                </c:pt>
                <c:pt idx="265">
                  <c:v>116.8275</c:v>
                </c:pt>
                <c:pt idx="266">
                  <c:v>116.5045</c:v>
                </c:pt>
                <c:pt idx="267">
                  <c:v>116.182</c:v>
                </c:pt>
                <c:pt idx="268">
                  <c:v>115.8601</c:v>
                </c:pt>
                <c:pt idx="269">
                  <c:v>115.5388</c:v>
                </c:pt>
                <c:pt idx="270">
                  <c:v>115.218</c:v>
                </c:pt>
                <c:pt idx="271">
                  <c:v>114.8977</c:v>
                </c:pt>
                <c:pt idx="272">
                  <c:v>114.578</c:v>
                </c:pt>
                <c:pt idx="273">
                  <c:v>114.2589</c:v>
                </c:pt>
                <c:pt idx="274">
                  <c:v>113.9402000000002</c:v>
                </c:pt>
                <c:pt idx="275">
                  <c:v>113.6222</c:v>
                </c:pt>
                <c:pt idx="276">
                  <c:v>113.3047</c:v>
                </c:pt>
                <c:pt idx="277">
                  <c:v>112.9877</c:v>
                </c:pt>
                <c:pt idx="278">
                  <c:v>112.6713</c:v>
                </c:pt>
                <c:pt idx="279">
                  <c:v>112.3553999999999</c:v>
                </c:pt>
                <c:pt idx="280">
                  <c:v>112.04</c:v>
                </c:pt>
                <c:pt idx="281">
                  <c:v>111.7252</c:v>
                </c:pt>
                <c:pt idx="282">
                  <c:v>111.4110000000002</c:v>
                </c:pt>
                <c:pt idx="283">
                  <c:v>111.0972000000002</c:v>
                </c:pt>
                <c:pt idx="284">
                  <c:v>110.784</c:v>
                </c:pt>
                <c:pt idx="285">
                  <c:v>110.4714</c:v>
                </c:pt>
                <c:pt idx="286">
                  <c:v>110.1593</c:v>
                </c:pt>
                <c:pt idx="287">
                  <c:v>109.8477</c:v>
                </c:pt>
                <c:pt idx="288">
                  <c:v>109.5367</c:v>
                </c:pt>
                <c:pt idx="289">
                  <c:v>109.2262</c:v>
                </c:pt>
                <c:pt idx="290">
                  <c:v>108.9162000000002</c:v>
                </c:pt>
                <c:pt idx="291">
                  <c:v>108.6067</c:v>
                </c:pt>
                <c:pt idx="292">
                  <c:v>108.2978</c:v>
                </c:pt>
                <c:pt idx="293">
                  <c:v>107.9894</c:v>
                </c:pt>
                <c:pt idx="294">
                  <c:v>107.6816</c:v>
                </c:pt>
                <c:pt idx="295">
                  <c:v>107.3743</c:v>
                </c:pt>
                <c:pt idx="296">
                  <c:v>107.0675</c:v>
                </c:pt>
                <c:pt idx="297">
                  <c:v>106.7612000000002</c:v>
                </c:pt>
                <c:pt idx="298">
                  <c:v>106.4555</c:v>
                </c:pt>
                <c:pt idx="299">
                  <c:v>106.1502</c:v>
                </c:pt>
                <c:pt idx="300">
                  <c:v>105.8455</c:v>
                </c:pt>
                <c:pt idx="301">
                  <c:v>105.5414</c:v>
                </c:pt>
                <c:pt idx="302">
                  <c:v>105.2377</c:v>
                </c:pt>
                <c:pt idx="303">
                  <c:v>104.9346000000002</c:v>
                </c:pt>
                <c:pt idx="304">
                  <c:v>104.632</c:v>
                </c:pt>
                <c:pt idx="305">
                  <c:v>104.3299</c:v>
                </c:pt>
                <c:pt idx="306">
                  <c:v>104.0283</c:v>
                </c:pt>
                <c:pt idx="307">
                  <c:v>103.7273</c:v>
                </c:pt>
                <c:pt idx="308">
                  <c:v>103.4267</c:v>
                </c:pt>
                <c:pt idx="309">
                  <c:v>103.1267</c:v>
                </c:pt>
                <c:pt idx="310">
                  <c:v>102.8272</c:v>
                </c:pt>
                <c:pt idx="311">
                  <c:v>102.5282</c:v>
                </c:pt>
                <c:pt idx="312">
                  <c:v>102.2298</c:v>
                </c:pt>
                <c:pt idx="313">
                  <c:v>101.9318</c:v>
                </c:pt>
                <c:pt idx="314">
                  <c:v>101.6344</c:v>
                </c:pt>
                <c:pt idx="315">
                  <c:v>101.3374</c:v>
                </c:pt>
                <c:pt idx="316">
                  <c:v>101.0410000000001</c:v>
                </c:pt>
                <c:pt idx="317">
                  <c:v>100.7451</c:v>
                </c:pt>
                <c:pt idx="318">
                  <c:v>100.4497</c:v>
                </c:pt>
                <c:pt idx="319">
                  <c:v>100.1548</c:v>
                </c:pt>
                <c:pt idx="320">
                  <c:v>99.86038999999998</c:v>
                </c:pt>
                <c:pt idx="321">
                  <c:v>99.5665</c:v>
                </c:pt>
                <c:pt idx="322">
                  <c:v>99.27312</c:v>
                </c:pt>
                <c:pt idx="323">
                  <c:v>98.98024</c:v>
                </c:pt>
                <c:pt idx="324">
                  <c:v>98.68786999999998</c:v>
                </c:pt>
                <c:pt idx="325">
                  <c:v>98.396</c:v>
                </c:pt>
                <c:pt idx="326">
                  <c:v>98.10462</c:v>
                </c:pt>
                <c:pt idx="327">
                  <c:v>97.81376</c:v>
                </c:pt>
                <c:pt idx="328">
                  <c:v>97.52338999999998</c:v>
                </c:pt>
                <c:pt idx="329">
                  <c:v>97.23352000000002</c:v>
                </c:pt>
                <c:pt idx="330">
                  <c:v>96.94415000000027</c:v>
                </c:pt>
                <c:pt idx="331">
                  <c:v>96.65527999999995</c:v>
                </c:pt>
                <c:pt idx="332">
                  <c:v>96.36691</c:v>
                </c:pt>
                <c:pt idx="333">
                  <c:v>96.07902</c:v>
                </c:pt>
                <c:pt idx="334">
                  <c:v>95.79163000000002</c:v>
                </c:pt>
                <c:pt idx="335">
                  <c:v>95.50475</c:v>
                </c:pt>
                <c:pt idx="336">
                  <c:v>95.21834</c:v>
                </c:pt>
                <c:pt idx="337">
                  <c:v>94.93244</c:v>
                </c:pt>
                <c:pt idx="338">
                  <c:v>94.64703</c:v>
                </c:pt>
                <c:pt idx="339">
                  <c:v>94.36211</c:v>
                </c:pt>
                <c:pt idx="340">
                  <c:v>94.07767000000001</c:v>
                </c:pt>
                <c:pt idx="341">
                  <c:v>93.79372</c:v>
                </c:pt>
                <c:pt idx="342">
                  <c:v>93.51027</c:v>
                </c:pt>
                <c:pt idx="343">
                  <c:v>93.2273</c:v>
                </c:pt>
                <c:pt idx="344">
                  <c:v>92.94482000000027</c:v>
                </c:pt>
                <c:pt idx="345">
                  <c:v>92.66281999999998</c:v>
                </c:pt>
                <c:pt idx="346">
                  <c:v>92.38131</c:v>
                </c:pt>
                <c:pt idx="347">
                  <c:v>92.10028</c:v>
                </c:pt>
                <c:pt idx="348">
                  <c:v>91.81973999999998</c:v>
                </c:pt>
                <c:pt idx="349">
                  <c:v>91.53968</c:v>
                </c:pt>
                <c:pt idx="350">
                  <c:v>91.2601</c:v>
                </c:pt>
                <c:pt idx="351">
                  <c:v>90.981</c:v>
                </c:pt>
                <c:pt idx="352">
                  <c:v>90.70237999999995</c:v>
                </c:pt>
                <c:pt idx="353">
                  <c:v>90.42424000000002</c:v>
                </c:pt>
                <c:pt idx="354">
                  <c:v>90.14658</c:v>
                </c:pt>
                <c:pt idx="355">
                  <c:v>89.86938999999998</c:v>
                </c:pt>
                <c:pt idx="356">
                  <c:v>89.59269</c:v>
                </c:pt>
                <c:pt idx="357">
                  <c:v>89.31646</c:v>
                </c:pt>
                <c:pt idx="358">
                  <c:v>89.0407</c:v>
                </c:pt>
                <c:pt idx="359">
                  <c:v>88.76542</c:v>
                </c:pt>
                <c:pt idx="360">
                  <c:v>88.49062000000024</c:v>
                </c:pt>
                <c:pt idx="361">
                  <c:v>88.21628000000002</c:v>
                </c:pt>
                <c:pt idx="362">
                  <c:v>87.94241</c:v>
                </c:pt>
                <c:pt idx="363">
                  <c:v>87.66902</c:v>
                </c:pt>
                <c:pt idx="364">
                  <c:v>87.3961</c:v>
                </c:pt>
                <c:pt idx="365">
                  <c:v>87.12365</c:v>
                </c:pt>
                <c:pt idx="366">
                  <c:v>86.85165</c:v>
                </c:pt>
                <c:pt idx="367">
                  <c:v>86.58014</c:v>
                </c:pt>
                <c:pt idx="368">
                  <c:v>86.3091</c:v>
                </c:pt>
                <c:pt idx="369">
                  <c:v>86.03851</c:v>
                </c:pt>
                <c:pt idx="370">
                  <c:v>85.76838999999998</c:v>
                </c:pt>
                <c:pt idx="371">
                  <c:v>85.49873</c:v>
                </c:pt>
                <c:pt idx="372">
                  <c:v>85.22955</c:v>
                </c:pt>
                <c:pt idx="373">
                  <c:v>84.96082000000002</c:v>
                </c:pt>
                <c:pt idx="374">
                  <c:v>84.69254999999998</c:v>
                </c:pt>
                <c:pt idx="375">
                  <c:v>84.42475</c:v>
                </c:pt>
                <c:pt idx="376">
                  <c:v>84.15741</c:v>
                </c:pt>
                <c:pt idx="377">
                  <c:v>83.89053000000001</c:v>
                </c:pt>
                <c:pt idx="378">
                  <c:v>83.6241</c:v>
                </c:pt>
                <c:pt idx="379">
                  <c:v>83.35813999999995</c:v>
                </c:pt>
                <c:pt idx="380">
                  <c:v>83.09263</c:v>
                </c:pt>
                <c:pt idx="381">
                  <c:v>82.82758</c:v>
                </c:pt>
                <c:pt idx="382">
                  <c:v>82.56297999999998</c:v>
                </c:pt>
                <c:pt idx="383">
                  <c:v>82.29884</c:v>
                </c:pt>
                <c:pt idx="384">
                  <c:v>82.03515</c:v>
                </c:pt>
                <c:pt idx="385">
                  <c:v>81.77192</c:v>
                </c:pt>
                <c:pt idx="386">
                  <c:v>81.50914</c:v>
                </c:pt>
                <c:pt idx="387">
                  <c:v>81.24682000000012</c:v>
                </c:pt>
                <c:pt idx="388">
                  <c:v>80.98493</c:v>
                </c:pt>
                <c:pt idx="389">
                  <c:v>80.72351</c:v>
                </c:pt>
                <c:pt idx="390">
                  <c:v>80.46254</c:v>
                </c:pt>
                <c:pt idx="391">
                  <c:v>80.20201</c:v>
                </c:pt>
                <c:pt idx="392">
                  <c:v>79.94193000000012</c:v>
                </c:pt>
                <c:pt idx="393">
                  <c:v>79.6823</c:v>
                </c:pt>
                <c:pt idx="394">
                  <c:v>79.42311</c:v>
                </c:pt>
                <c:pt idx="395">
                  <c:v>79.16437999999998</c:v>
                </c:pt>
                <c:pt idx="396">
                  <c:v>78.90607</c:v>
                </c:pt>
                <c:pt idx="397">
                  <c:v>78.64822</c:v>
                </c:pt>
                <c:pt idx="398">
                  <c:v>78.39082</c:v>
                </c:pt>
                <c:pt idx="399">
                  <c:v>78.13384999999998</c:v>
                </c:pt>
                <c:pt idx="400">
                  <c:v>77.87732999999998</c:v>
                </c:pt>
                <c:pt idx="401">
                  <c:v>77.62125</c:v>
                </c:pt>
                <c:pt idx="402">
                  <c:v>77.36562</c:v>
                </c:pt>
                <c:pt idx="403">
                  <c:v>77.1104</c:v>
                </c:pt>
                <c:pt idx="404">
                  <c:v>76.85564999999998</c:v>
                </c:pt>
                <c:pt idx="405">
                  <c:v>76.60133</c:v>
                </c:pt>
                <c:pt idx="406">
                  <c:v>76.34744</c:v>
                </c:pt>
                <c:pt idx="407">
                  <c:v>76.09399</c:v>
                </c:pt>
                <c:pt idx="408">
                  <c:v>75.84098</c:v>
                </c:pt>
                <c:pt idx="409">
                  <c:v>75.58839999999998</c:v>
                </c:pt>
                <c:pt idx="410">
                  <c:v>75.33625</c:v>
                </c:pt>
                <c:pt idx="411">
                  <c:v>75.08454</c:v>
                </c:pt>
                <c:pt idx="412">
                  <c:v>74.83327000000001</c:v>
                </c:pt>
                <c:pt idx="413">
                  <c:v>74.58243</c:v>
                </c:pt>
                <c:pt idx="414">
                  <c:v>74.33200999999998</c:v>
                </c:pt>
                <c:pt idx="415">
                  <c:v>74.08202</c:v>
                </c:pt>
                <c:pt idx="416">
                  <c:v>73.83246999999998</c:v>
                </c:pt>
                <c:pt idx="417">
                  <c:v>73.58334999999998</c:v>
                </c:pt>
                <c:pt idx="418">
                  <c:v>73.33466000000012</c:v>
                </c:pt>
                <c:pt idx="419">
                  <c:v>73.08638999999998</c:v>
                </c:pt>
                <c:pt idx="420">
                  <c:v>72.83855</c:v>
                </c:pt>
                <c:pt idx="421">
                  <c:v>72.59114</c:v>
                </c:pt>
                <c:pt idx="422">
                  <c:v>72.34415000000002</c:v>
                </c:pt>
                <c:pt idx="423">
                  <c:v>72.09759</c:v>
                </c:pt>
                <c:pt idx="424">
                  <c:v>71.85145</c:v>
                </c:pt>
                <c:pt idx="425">
                  <c:v>71.60572999999998</c:v>
                </c:pt>
                <c:pt idx="426">
                  <c:v>71.36043999999998</c:v>
                </c:pt>
                <c:pt idx="427">
                  <c:v>71.11556</c:v>
                </c:pt>
                <c:pt idx="428">
                  <c:v>70.87112</c:v>
                </c:pt>
                <c:pt idx="429">
                  <c:v>70.62707999999998</c:v>
                </c:pt>
                <c:pt idx="430">
                  <c:v>70.38347999999995</c:v>
                </c:pt>
                <c:pt idx="431">
                  <c:v>70.14028</c:v>
                </c:pt>
                <c:pt idx="432">
                  <c:v>69.89751</c:v>
                </c:pt>
                <c:pt idx="433">
                  <c:v>69.65514999999998</c:v>
                </c:pt>
                <c:pt idx="434">
                  <c:v>69.41322000000033</c:v>
                </c:pt>
                <c:pt idx="435">
                  <c:v>69.17169999999998</c:v>
                </c:pt>
                <c:pt idx="436">
                  <c:v>68.93059</c:v>
                </c:pt>
                <c:pt idx="437">
                  <c:v>68.68989999999998</c:v>
                </c:pt>
                <c:pt idx="438">
                  <c:v>68.44962000000033</c:v>
                </c:pt>
                <c:pt idx="439">
                  <c:v>68.20976</c:v>
                </c:pt>
                <c:pt idx="440">
                  <c:v>67.9703</c:v>
                </c:pt>
                <c:pt idx="441">
                  <c:v>67.73126000000024</c:v>
                </c:pt>
                <c:pt idx="442">
                  <c:v>67.49264</c:v>
                </c:pt>
                <c:pt idx="443">
                  <c:v>67.25442</c:v>
                </c:pt>
                <c:pt idx="444">
                  <c:v>67.0166100000002</c:v>
                </c:pt>
                <c:pt idx="445">
                  <c:v>66.77921</c:v>
                </c:pt>
                <c:pt idx="446">
                  <c:v>66.5422200000002</c:v>
                </c:pt>
                <c:pt idx="447">
                  <c:v>66.30563999999998</c:v>
                </c:pt>
                <c:pt idx="448">
                  <c:v>66.06946</c:v>
                </c:pt>
                <c:pt idx="449">
                  <c:v>65.83369</c:v>
                </c:pt>
                <c:pt idx="450">
                  <c:v>65.59833</c:v>
                </c:pt>
                <c:pt idx="451">
                  <c:v>65.36337</c:v>
                </c:pt>
                <c:pt idx="452">
                  <c:v>65.12880999999996</c:v>
                </c:pt>
                <c:pt idx="453">
                  <c:v>64.89466000000022</c:v>
                </c:pt>
                <c:pt idx="454">
                  <c:v>64.66091</c:v>
                </c:pt>
                <c:pt idx="455">
                  <c:v>64.4275600000002</c:v>
                </c:pt>
                <c:pt idx="456">
                  <c:v>64.19461</c:v>
                </c:pt>
                <c:pt idx="457">
                  <c:v>63.96207000000001</c:v>
                </c:pt>
                <c:pt idx="458">
                  <c:v>63.72993000000013</c:v>
                </c:pt>
                <c:pt idx="459">
                  <c:v>63.49818000000001</c:v>
                </c:pt>
                <c:pt idx="460">
                  <c:v>63.26683000000001</c:v>
                </c:pt>
                <c:pt idx="461">
                  <c:v>63.03588000000001</c:v>
                </c:pt>
                <c:pt idx="462">
                  <c:v>62.80532</c:v>
                </c:pt>
                <c:pt idx="463">
                  <c:v>62.5751700000001</c:v>
                </c:pt>
                <c:pt idx="464">
                  <c:v>62.34541</c:v>
                </c:pt>
                <c:pt idx="465">
                  <c:v>62.11605</c:v>
                </c:pt>
                <c:pt idx="466">
                  <c:v>61.88708</c:v>
                </c:pt>
                <c:pt idx="467">
                  <c:v>61.65850000000001</c:v>
                </c:pt>
                <c:pt idx="468">
                  <c:v>61.43032</c:v>
                </c:pt>
                <c:pt idx="469">
                  <c:v>61.20253000000013</c:v>
                </c:pt>
                <c:pt idx="470">
                  <c:v>60.9751300000001</c:v>
                </c:pt>
                <c:pt idx="471">
                  <c:v>60.7481200000001</c:v>
                </c:pt>
                <c:pt idx="472">
                  <c:v>60.5215</c:v>
                </c:pt>
                <c:pt idx="473">
                  <c:v>60.29528000000001</c:v>
                </c:pt>
                <c:pt idx="474">
                  <c:v>60.06944</c:v>
                </c:pt>
                <c:pt idx="475">
                  <c:v>59.84399</c:v>
                </c:pt>
                <c:pt idx="476">
                  <c:v>59.61893000000001</c:v>
                </c:pt>
                <c:pt idx="477">
                  <c:v>59.39425</c:v>
                </c:pt>
                <c:pt idx="478">
                  <c:v>59.16998</c:v>
                </c:pt>
                <c:pt idx="479">
                  <c:v>58.94607</c:v>
                </c:pt>
                <c:pt idx="480">
                  <c:v>58.72255000000016</c:v>
                </c:pt>
                <c:pt idx="481">
                  <c:v>58.49942</c:v>
                </c:pt>
                <c:pt idx="482">
                  <c:v>58.27667</c:v>
                </c:pt>
                <c:pt idx="483">
                  <c:v>58.0543</c:v>
                </c:pt>
                <c:pt idx="484">
                  <c:v>57.83232</c:v>
                </c:pt>
                <c:pt idx="485">
                  <c:v>57.61071000000001</c:v>
                </c:pt>
                <c:pt idx="486">
                  <c:v>57.3895</c:v>
                </c:pt>
                <c:pt idx="487">
                  <c:v>57.16866</c:v>
                </c:pt>
                <c:pt idx="488">
                  <c:v>56.9482</c:v>
                </c:pt>
                <c:pt idx="489">
                  <c:v>56.72812000000016</c:v>
                </c:pt>
                <c:pt idx="490">
                  <c:v>56.50842</c:v>
                </c:pt>
                <c:pt idx="491">
                  <c:v>56.28909</c:v>
                </c:pt>
                <c:pt idx="492">
                  <c:v>56.07015000000001</c:v>
                </c:pt>
                <c:pt idx="493">
                  <c:v>55.85157</c:v>
                </c:pt>
                <c:pt idx="494">
                  <c:v>55.63337000000006</c:v>
                </c:pt>
                <c:pt idx="495">
                  <c:v>55.41556000000001</c:v>
                </c:pt>
                <c:pt idx="496">
                  <c:v>55.19811000000018</c:v>
                </c:pt>
                <c:pt idx="497">
                  <c:v>54.98105</c:v>
                </c:pt>
                <c:pt idx="498">
                  <c:v>54.7643500000001</c:v>
                </c:pt>
                <c:pt idx="499">
                  <c:v>54.54802</c:v>
                </c:pt>
                <c:pt idx="500">
                  <c:v>54.33208</c:v>
                </c:pt>
                <c:pt idx="501">
                  <c:v>54.11649</c:v>
                </c:pt>
                <c:pt idx="502">
                  <c:v>53.90128</c:v>
                </c:pt>
                <c:pt idx="503">
                  <c:v>53.68645</c:v>
                </c:pt>
                <c:pt idx="504">
                  <c:v>53.47197</c:v>
                </c:pt>
                <c:pt idx="505">
                  <c:v>53.25787</c:v>
                </c:pt>
                <c:pt idx="506">
                  <c:v>53.04414000000001</c:v>
                </c:pt>
                <c:pt idx="507">
                  <c:v>52.83077</c:v>
                </c:pt>
                <c:pt idx="508">
                  <c:v>52.61778</c:v>
                </c:pt>
                <c:pt idx="509">
                  <c:v>52.40514</c:v>
                </c:pt>
                <c:pt idx="510">
                  <c:v>52.19287000000001</c:v>
                </c:pt>
                <c:pt idx="511">
                  <c:v>51.98098</c:v>
                </c:pt>
                <c:pt idx="512">
                  <c:v>51.76944</c:v>
                </c:pt>
                <c:pt idx="513">
                  <c:v>51.55827</c:v>
                </c:pt>
                <c:pt idx="514">
                  <c:v>51.34746</c:v>
                </c:pt>
                <c:pt idx="515">
                  <c:v>51.13701000000001</c:v>
                </c:pt>
                <c:pt idx="516">
                  <c:v>50.92692</c:v>
                </c:pt>
                <c:pt idx="517">
                  <c:v>50.71721</c:v>
                </c:pt>
                <c:pt idx="518">
                  <c:v>50.50784</c:v>
                </c:pt>
                <c:pt idx="519">
                  <c:v>50.29884000000001</c:v>
                </c:pt>
                <c:pt idx="520">
                  <c:v>50.0902</c:v>
                </c:pt>
                <c:pt idx="521">
                  <c:v>49.88191</c:v>
                </c:pt>
                <c:pt idx="522">
                  <c:v>49.67399</c:v>
                </c:pt>
                <c:pt idx="523">
                  <c:v>49.46642000000001</c:v>
                </c:pt>
                <c:pt idx="524">
                  <c:v>49.2592</c:v>
                </c:pt>
                <c:pt idx="525">
                  <c:v>49.05236</c:v>
                </c:pt>
                <c:pt idx="526">
                  <c:v>48.84585</c:v>
                </c:pt>
                <c:pt idx="527">
                  <c:v>48.6397100000001</c:v>
                </c:pt>
                <c:pt idx="528">
                  <c:v>48.43392</c:v>
                </c:pt>
                <c:pt idx="529">
                  <c:v>48.2284900000001</c:v>
                </c:pt>
                <c:pt idx="530">
                  <c:v>48.02341000000001</c:v>
                </c:pt>
                <c:pt idx="531">
                  <c:v>47.81868</c:v>
                </c:pt>
                <c:pt idx="532">
                  <c:v>47.6143</c:v>
                </c:pt>
                <c:pt idx="533">
                  <c:v>47.41028</c:v>
                </c:pt>
                <c:pt idx="534">
                  <c:v>47.2066</c:v>
                </c:pt>
                <c:pt idx="535">
                  <c:v>47.00327</c:v>
                </c:pt>
                <c:pt idx="536">
                  <c:v>46.8003</c:v>
                </c:pt>
                <c:pt idx="537">
                  <c:v>46.59768</c:v>
                </c:pt>
                <c:pt idx="538">
                  <c:v>46.39539000000001</c:v>
                </c:pt>
                <c:pt idx="539">
                  <c:v>46.19347000000001</c:v>
                </c:pt>
                <c:pt idx="540">
                  <c:v>45.99189</c:v>
                </c:pt>
                <c:pt idx="541">
                  <c:v>45.79066</c:v>
                </c:pt>
                <c:pt idx="542">
                  <c:v>45.58977</c:v>
                </c:pt>
                <c:pt idx="543">
                  <c:v>45.38922</c:v>
                </c:pt>
                <c:pt idx="544">
                  <c:v>45.18903</c:v>
                </c:pt>
                <c:pt idx="545">
                  <c:v>44.98917</c:v>
                </c:pt>
                <c:pt idx="546">
                  <c:v>44.78966</c:v>
                </c:pt>
                <c:pt idx="547">
                  <c:v>44.59050000000001</c:v>
                </c:pt>
                <c:pt idx="548">
                  <c:v>44.39167</c:v>
                </c:pt>
                <c:pt idx="549">
                  <c:v>44.19320000000001</c:v>
                </c:pt>
                <c:pt idx="550">
                  <c:v>43.99505000000001</c:v>
                </c:pt>
                <c:pt idx="551">
                  <c:v>43.79725000000001</c:v>
                </c:pt>
                <c:pt idx="552">
                  <c:v>43.5998</c:v>
                </c:pt>
                <c:pt idx="553">
                  <c:v>43.40267</c:v>
                </c:pt>
                <c:pt idx="554">
                  <c:v>43.20589000000001</c:v>
                </c:pt>
                <c:pt idx="555">
                  <c:v>43.00945</c:v>
                </c:pt>
                <c:pt idx="556">
                  <c:v>42.81335</c:v>
                </c:pt>
                <c:pt idx="557">
                  <c:v>42.61757</c:v>
                </c:pt>
                <c:pt idx="558">
                  <c:v>42.42215000000011</c:v>
                </c:pt>
                <c:pt idx="559">
                  <c:v>42.22705000000001</c:v>
                </c:pt>
                <c:pt idx="560">
                  <c:v>42.03230000000006</c:v>
                </c:pt>
                <c:pt idx="561">
                  <c:v>41.83788</c:v>
                </c:pt>
                <c:pt idx="562">
                  <c:v>41.64378</c:v>
                </c:pt>
                <c:pt idx="563">
                  <c:v>41.45003</c:v>
                </c:pt>
                <c:pt idx="564">
                  <c:v>41.25661</c:v>
                </c:pt>
                <c:pt idx="565">
                  <c:v>41.0635100000001</c:v>
                </c:pt>
                <c:pt idx="566">
                  <c:v>40.87076</c:v>
                </c:pt>
                <c:pt idx="567">
                  <c:v>40.67833000000013</c:v>
                </c:pt>
                <c:pt idx="568">
                  <c:v>40.48624</c:v>
                </c:pt>
                <c:pt idx="569">
                  <c:v>40.29448</c:v>
                </c:pt>
                <c:pt idx="570">
                  <c:v>40.10304</c:v>
                </c:pt>
                <c:pt idx="571">
                  <c:v>39.91194</c:v>
                </c:pt>
                <c:pt idx="572">
                  <c:v>39.72116000000001</c:v>
                </c:pt>
                <c:pt idx="573">
                  <c:v>39.53071000000001</c:v>
                </c:pt>
                <c:pt idx="574">
                  <c:v>39.3406</c:v>
                </c:pt>
                <c:pt idx="575">
                  <c:v>39.1508</c:v>
                </c:pt>
                <c:pt idx="576">
                  <c:v>38.96133000000001</c:v>
                </c:pt>
                <c:pt idx="577">
                  <c:v>38.77219000000011</c:v>
                </c:pt>
                <c:pt idx="578">
                  <c:v>38.58337</c:v>
                </c:pt>
                <c:pt idx="579">
                  <c:v>38.39488</c:v>
                </c:pt>
                <c:pt idx="580">
                  <c:v>38.20672000000001</c:v>
                </c:pt>
                <c:pt idx="581">
                  <c:v>38.01887</c:v>
                </c:pt>
                <c:pt idx="582">
                  <c:v>37.83136</c:v>
                </c:pt>
                <c:pt idx="583">
                  <c:v>37.64416000000001</c:v>
                </c:pt>
                <c:pt idx="584">
                  <c:v>37.45728</c:v>
                </c:pt>
                <c:pt idx="585">
                  <c:v>37.2707300000001</c:v>
                </c:pt>
                <c:pt idx="586">
                  <c:v>37.0845</c:v>
                </c:pt>
                <c:pt idx="587">
                  <c:v>36.89858</c:v>
                </c:pt>
                <c:pt idx="588">
                  <c:v>36.71299000000001</c:v>
                </c:pt>
                <c:pt idx="589">
                  <c:v>36.52771000000001</c:v>
                </c:pt>
                <c:pt idx="590">
                  <c:v>36.34275</c:v>
                </c:pt>
                <c:pt idx="591">
                  <c:v>36.1581300000001</c:v>
                </c:pt>
                <c:pt idx="592">
                  <c:v>35.9738</c:v>
                </c:pt>
                <c:pt idx="593">
                  <c:v>35.78981</c:v>
                </c:pt>
                <c:pt idx="594">
                  <c:v>35.60612000000001</c:v>
                </c:pt>
                <c:pt idx="595">
                  <c:v>35.42274000000001</c:v>
                </c:pt>
                <c:pt idx="596">
                  <c:v>35.23970000000001</c:v>
                </c:pt>
                <c:pt idx="597">
                  <c:v>35.05695</c:v>
                </c:pt>
                <c:pt idx="598">
                  <c:v>34.87452</c:v>
                </c:pt>
                <c:pt idx="599">
                  <c:v>34.69242000000001</c:v>
                </c:pt>
                <c:pt idx="600">
                  <c:v>34.51062</c:v>
                </c:pt>
                <c:pt idx="601">
                  <c:v>34.32914</c:v>
                </c:pt>
                <c:pt idx="602">
                  <c:v>34.14796</c:v>
                </c:pt>
                <c:pt idx="603">
                  <c:v>33.9671</c:v>
                </c:pt>
                <c:pt idx="604">
                  <c:v>33.78655000000001</c:v>
                </c:pt>
                <c:pt idx="605">
                  <c:v>33.6063100000001</c:v>
                </c:pt>
                <c:pt idx="606">
                  <c:v>33.42638</c:v>
                </c:pt>
                <c:pt idx="607">
                  <c:v>33.24676</c:v>
                </c:pt>
                <c:pt idx="608">
                  <c:v>33.06745</c:v>
                </c:pt>
                <c:pt idx="609">
                  <c:v>32.88844</c:v>
                </c:pt>
                <c:pt idx="610">
                  <c:v>32.7097500000001</c:v>
                </c:pt>
                <c:pt idx="611">
                  <c:v>32.53136000000001</c:v>
                </c:pt>
                <c:pt idx="612">
                  <c:v>32.35328999999999</c:v>
                </c:pt>
                <c:pt idx="613">
                  <c:v>32.17551000000013</c:v>
                </c:pt>
                <c:pt idx="614">
                  <c:v>31.99803999999991</c:v>
                </c:pt>
                <c:pt idx="615">
                  <c:v>31.82088</c:v>
                </c:pt>
                <c:pt idx="616">
                  <c:v>31.64402</c:v>
                </c:pt>
                <c:pt idx="617">
                  <c:v>31.46745999999995</c:v>
                </c:pt>
                <c:pt idx="618">
                  <c:v>31.29121</c:v>
                </c:pt>
                <c:pt idx="619">
                  <c:v>31.11526</c:v>
                </c:pt>
                <c:pt idx="620">
                  <c:v>30.93961999999993</c:v>
                </c:pt>
                <c:pt idx="621">
                  <c:v>30.76427999999999</c:v>
                </c:pt>
                <c:pt idx="622">
                  <c:v>30.58922999999992</c:v>
                </c:pt>
                <c:pt idx="623">
                  <c:v>30.4145</c:v>
                </c:pt>
                <c:pt idx="624">
                  <c:v>30.24006</c:v>
                </c:pt>
                <c:pt idx="625">
                  <c:v>30.06590999999995</c:v>
                </c:pt>
                <c:pt idx="626">
                  <c:v>29.89208</c:v>
                </c:pt>
                <c:pt idx="627">
                  <c:v>29.71853999999992</c:v>
                </c:pt>
                <c:pt idx="628">
                  <c:v>29.54528999999993</c:v>
                </c:pt>
                <c:pt idx="629">
                  <c:v>29.37235</c:v>
                </c:pt>
                <c:pt idx="630">
                  <c:v>29.1997</c:v>
                </c:pt>
                <c:pt idx="631">
                  <c:v>29.02734999999994</c:v>
                </c:pt>
                <c:pt idx="632">
                  <c:v>28.8553</c:v>
                </c:pt>
                <c:pt idx="633">
                  <c:v>28.68353999999992</c:v>
                </c:pt>
                <c:pt idx="634">
                  <c:v>28.51208</c:v>
                </c:pt>
                <c:pt idx="635">
                  <c:v>28.34091</c:v>
                </c:pt>
                <c:pt idx="636">
                  <c:v>28.17004</c:v>
                </c:pt>
                <c:pt idx="637">
                  <c:v>27.99945999999995</c:v>
                </c:pt>
                <c:pt idx="638">
                  <c:v>27.82918</c:v>
                </c:pt>
                <c:pt idx="639">
                  <c:v>27.65918</c:v>
                </c:pt>
                <c:pt idx="640">
                  <c:v>27.48947999999992</c:v>
                </c:pt>
                <c:pt idx="641">
                  <c:v>27.32007</c:v>
                </c:pt>
                <c:pt idx="642">
                  <c:v>27.15095000000007</c:v>
                </c:pt>
                <c:pt idx="643">
                  <c:v>26.98212999999989</c:v>
                </c:pt>
                <c:pt idx="644">
                  <c:v>26.81359</c:v>
                </c:pt>
                <c:pt idx="645">
                  <c:v>26.64536</c:v>
                </c:pt>
                <c:pt idx="646">
                  <c:v>26.47739999999999</c:v>
                </c:pt>
                <c:pt idx="647">
                  <c:v>26.30971999999995</c:v>
                </c:pt>
                <c:pt idx="648">
                  <c:v>26.14235</c:v>
                </c:pt>
                <c:pt idx="649">
                  <c:v>25.97525999999995</c:v>
                </c:pt>
                <c:pt idx="650">
                  <c:v>25.80845</c:v>
                </c:pt>
                <c:pt idx="651">
                  <c:v>25.64194000000001</c:v>
                </c:pt>
                <c:pt idx="652">
                  <c:v>25.4757099999999</c:v>
                </c:pt>
                <c:pt idx="653">
                  <c:v>25.30976</c:v>
                </c:pt>
                <c:pt idx="654">
                  <c:v>25.14411</c:v>
                </c:pt>
                <c:pt idx="655">
                  <c:v>24.9787299999999</c:v>
                </c:pt>
                <c:pt idx="656">
                  <c:v>24.81364999999995</c:v>
                </c:pt>
                <c:pt idx="657">
                  <c:v>24.64884</c:v>
                </c:pt>
                <c:pt idx="658">
                  <c:v>24.48430999999992</c:v>
                </c:pt>
                <c:pt idx="659">
                  <c:v>24.32008</c:v>
                </c:pt>
                <c:pt idx="660">
                  <c:v>24.15612</c:v>
                </c:pt>
                <c:pt idx="661">
                  <c:v>23.99243999999988</c:v>
                </c:pt>
                <c:pt idx="662">
                  <c:v>23.82904999999995</c:v>
                </c:pt>
                <c:pt idx="663">
                  <c:v>23.66593999999995</c:v>
                </c:pt>
                <c:pt idx="664">
                  <c:v>23.50311</c:v>
                </c:pt>
                <c:pt idx="665">
                  <c:v>23.34056</c:v>
                </c:pt>
                <c:pt idx="666">
                  <c:v>23.17829</c:v>
                </c:pt>
                <c:pt idx="667">
                  <c:v>23.0163</c:v>
                </c:pt>
                <c:pt idx="668">
                  <c:v>22.85458</c:v>
                </c:pt>
                <c:pt idx="669">
                  <c:v>22.69314</c:v>
                </c:pt>
                <c:pt idx="670">
                  <c:v>22.53199000000006</c:v>
                </c:pt>
                <c:pt idx="671">
                  <c:v>22.37111000000001</c:v>
                </c:pt>
                <c:pt idx="672">
                  <c:v>22.2105</c:v>
                </c:pt>
                <c:pt idx="673">
                  <c:v>22.05018</c:v>
                </c:pt>
                <c:pt idx="674">
                  <c:v>21.89012</c:v>
                </c:pt>
                <c:pt idx="675">
                  <c:v>21.73035</c:v>
                </c:pt>
                <c:pt idx="676">
                  <c:v>21.57085000000005</c:v>
                </c:pt>
                <c:pt idx="677">
                  <c:v>21.41161999999999</c:v>
                </c:pt>
                <c:pt idx="678">
                  <c:v>21.25266999999994</c:v>
                </c:pt>
                <c:pt idx="679">
                  <c:v>21.09397999999999</c:v>
                </c:pt>
                <c:pt idx="680">
                  <c:v>20.93556999999994</c:v>
                </c:pt>
                <c:pt idx="681">
                  <c:v>20.77743999999995</c:v>
                </c:pt>
                <c:pt idx="682">
                  <c:v>20.61958</c:v>
                </c:pt>
                <c:pt idx="683">
                  <c:v>20.46198</c:v>
                </c:pt>
                <c:pt idx="684">
                  <c:v>20.30467000000001</c:v>
                </c:pt>
                <c:pt idx="685">
                  <c:v>20.14762</c:v>
                </c:pt>
                <c:pt idx="686">
                  <c:v>19.99083999999995</c:v>
                </c:pt>
                <c:pt idx="687">
                  <c:v>19.83433</c:v>
                </c:pt>
                <c:pt idx="688">
                  <c:v>19.67809</c:v>
                </c:pt>
                <c:pt idx="689">
                  <c:v>19.52211999999993</c:v>
                </c:pt>
                <c:pt idx="690">
                  <c:v>19.36642</c:v>
                </c:pt>
                <c:pt idx="691">
                  <c:v>19.21098</c:v>
                </c:pt>
                <c:pt idx="692">
                  <c:v>19.05581</c:v>
                </c:pt>
                <c:pt idx="693">
                  <c:v>18.90091</c:v>
                </c:pt>
                <c:pt idx="694">
                  <c:v>18.74626999999995</c:v>
                </c:pt>
                <c:pt idx="695">
                  <c:v>18.59191</c:v>
                </c:pt>
                <c:pt idx="696">
                  <c:v>18.43779999999999</c:v>
                </c:pt>
                <c:pt idx="697">
                  <c:v>18.28397</c:v>
                </c:pt>
                <c:pt idx="698">
                  <c:v>18.13038999999999</c:v>
                </c:pt>
                <c:pt idx="699">
                  <c:v>17.97708</c:v>
                </c:pt>
                <c:pt idx="700">
                  <c:v>17.82404</c:v>
                </c:pt>
                <c:pt idx="701">
                  <c:v>17.67126000000006</c:v>
                </c:pt>
                <c:pt idx="702">
                  <c:v>17.51872999999993</c:v>
                </c:pt>
                <c:pt idx="703">
                  <c:v>17.36647999999999</c:v>
                </c:pt>
                <c:pt idx="704">
                  <c:v>17.21447999999999</c:v>
                </c:pt>
                <c:pt idx="705">
                  <c:v>17.06274999999988</c:v>
                </c:pt>
                <c:pt idx="706">
                  <c:v>16.91128</c:v>
                </c:pt>
                <c:pt idx="707">
                  <c:v>16.76005999999999</c:v>
                </c:pt>
                <c:pt idx="708">
                  <c:v>16.60912</c:v>
                </c:pt>
                <c:pt idx="709">
                  <c:v>16.45841999999992</c:v>
                </c:pt>
                <c:pt idx="710">
                  <c:v>16.30798000000006</c:v>
                </c:pt>
                <c:pt idx="711">
                  <c:v>16.15781000000006</c:v>
                </c:pt>
                <c:pt idx="712">
                  <c:v>16.00789000000004</c:v>
                </c:pt>
                <c:pt idx="713">
                  <c:v>15.85823</c:v>
                </c:pt>
                <c:pt idx="714">
                  <c:v>15.70884</c:v>
                </c:pt>
                <c:pt idx="715">
                  <c:v>15.55969000000003</c:v>
                </c:pt>
                <c:pt idx="716">
                  <c:v>15.41081</c:v>
                </c:pt>
                <c:pt idx="717">
                  <c:v>15.26217</c:v>
                </c:pt>
                <c:pt idx="718">
                  <c:v>15.1138</c:v>
                </c:pt>
                <c:pt idx="719">
                  <c:v>14.96568000000004</c:v>
                </c:pt>
                <c:pt idx="720">
                  <c:v>14.81781</c:v>
                </c:pt>
                <c:pt idx="721">
                  <c:v>14.6702</c:v>
                </c:pt>
                <c:pt idx="722">
                  <c:v>14.52284</c:v>
                </c:pt>
                <c:pt idx="723">
                  <c:v>14.37574000000003</c:v>
                </c:pt>
                <c:pt idx="724">
                  <c:v>14.22888</c:v>
                </c:pt>
                <c:pt idx="725">
                  <c:v>14.08229</c:v>
                </c:pt>
                <c:pt idx="726">
                  <c:v>13.93594</c:v>
                </c:pt>
                <c:pt idx="727">
                  <c:v>13.78985</c:v>
                </c:pt>
                <c:pt idx="728">
                  <c:v>13.64401</c:v>
                </c:pt>
                <c:pt idx="729">
                  <c:v>13.49841</c:v>
                </c:pt>
                <c:pt idx="730">
                  <c:v>13.35307</c:v>
                </c:pt>
                <c:pt idx="731">
                  <c:v>13.20798</c:v>
                </c:pt>
                <c:pt idx="732">
                  <c:v>13.06313000000001</c:v>
                </c:pt>
                <c:pt idx="733">
                  <c:v>12.91855</c:v>
                </c:pt>
                <c:pt idx="734">
                  <c:v>12.7742</c:v>
                </c:pt>
                <c:pt idx="735">
                  <c:v>12.6301</c:v>
                </c:pt>
                <c:pt idx="736">
                  <c:v>12.48626</c:v>
                </c:pt>
                <c:pt idx="737">
                  <c:v>12.34265</c:v>
                </c:pt>
                <c:pt idx="738">
                  <c:v>12.1993</c:v>
                </c:pt>
                <c:pt idx="739">
                  <c:v>12.05619</c:v>
                </c:pt>
                <c:pt idx="740">
                  <c:v>11.91333</c:v>
                </c:pt>
                <c:pt idx="741">
                  <c:v>11.77072</c:v>
                </c:pt>
                <c:pt idx="742">
                  <c:v>11.62835</c:v>
                </c:pt>
                <c:pt idx="743">
                  <c:v>11.48622</c:v>
                </c:pt>
                <c:pt idx="744">
                  <c:v>11.34434</c:v>
                </c:pt>
                <c:pt idx="745">
                  <c:v>11.2027</c:v>
                </c:pt>
                <c:pt idx="746">
                  <c:v>11.06131</c:v>
                </c:pt>
                <c:pt idx="747">
                  <c:v>10.92016</c:v>
                </c:pt>
                <c:pt idx="748">
                  <c:v>10.77925</c:v>
                </c:pt>
                <c:pt idx="749">
                  <c:v>10.63859</c:v>
                </c:pt>
                <c:pt idx="750">
                  <c:v>10.49817</c:v>
                </c:pt>
                <c:pt idx="751">
                  <c:v>10.35799</c:v>
                </c:pt>
                <c:pt idx="752">
                  <c:v>10.21805</c:v>
                </c:pt>
                <c:pt idx="753">
                  <c:v>10.07835</c:v>
                </c:pt>
                <c:pt idx="754">
                  <c:v>9.938887000000001</c:v>
                </c:pt>
                <c:pt idx="755">
                  <c:v>9.799673</c:v>
                </c:pt>
                <c:pt idx="756">
                  <c:v>9.66069</c:v>
                </c:pt>
                <c:pt idx="757">
                  <c:v>9.521947000000001</c:v>
                </c:pt>
                <c:pt idx="758">
                  <c:v>9.383451000000002</c:v>
                </c:pt>
                <c:pt idx="759">
                  <c:v>9.245184</c:v>
                </c:pt>
                <c:pt idx="760">
                  <c:v>9.107162000000001</c:v>
                </c:pt>
                <c:pt idx="761">
                  <c:v>8.969372000000001</c:v>
                </c:pt>
                <c:pt idx="762">
                  <c:v>8.831818</c:v>
                </c:pt>
                <c:pt idx="763">
                  <c:v>8.694508000000001</c:v>
                </c:pt>
                <c:pt idx="764">
                  <c:v>8.557426000000006</c:v>
                </c:pt>
                <c:pt idx="765">
                  <c:v>8.420581</c:v>
                </c:pt>
                <c:pt idx="766">
                  <c:v>8.283978</c:v>
                </c:pt>
                <c:pt idx="767">
                  <c:v>8.147603</c:v>
                </c:pt>
                <c:pt idx="768">
                  <c:v>8.011462000000001</c:v>
                </c:pt>
                <c:pt idx="769">
                  <c:v>7.875564</c:v>
                </c:pt>
                <c:pt idx="770">
                  <c:v>7.739891000000013</c:v>
                </c:pt>
                <c:pt idx="771">
                  <c:v>7.604459999999987</c:v>
                </c:pt>
                <c:pt idx="772">
                  <c:v>7.469254</c:v>
                </c:pt>
                <c:pt idx="773">
                  <c:v>7.33428</c:v>
                </c:pt>
                <c:pt idx="774">
                  <c:v>7.199545999999994</c:v>
                </c:pt>
                <c:pt idx="775">
                  <c:v>7.065035999999983</c:v>
                </c:pt>
                <c:pt idx="776">
                  <c:v>6.930758000000012</c:v>
                </c:pt>
                <c:pt idx="777">
                  <c:v>6.796718</c:v>
                </c:pt>
                <c:pt idx="778">
                  <c:v>6.662900999999977</c:v>
                </c:pt>
                <c:pt idx="779">
                  <c:v>6.529322</c:v>
                </c:pt>
                <c:pt idx="780">
                  <c:v>6.395964999999987</c:v>
                </c:pt>
                <c:pt idx="781">
                  <c:v>6.262836999999985</c:v>
                </c:pt>
                <c:pt idx="782">
                  <c:v>6.129945999999987</c:v>
                </c:pt>
                <c:pt idx="783">
                  <c:v>5.997276</c:v>
                </c:pt>
                <c:pt idx="784">
                  <c:v>5.864834999999974</c:v>
                </c:pt>
                <c:pt idx="785">
                  <c:v>5.732628000000013</c:v>
                </c:pt>
                <c:pt idx="786">
                  <c:v>5.600642</c:v>
                </c:pt>
                <c:pt idx="787">
                  <c:v>5.468882999999995</c:v>
                </c:pt>
                <c:pt idx="788">
                  <c:v>5.337356999999995</c:v>
                </c:pt>
                <c:pt idx="789">
                  <c:v>5.20605</c:v>
                </c:pt>
                <c:pt idx="790">
                  <c:v>5.074976999999986</c:v>
                </c:pt>
                <c:pt idx="791">
                  <c:v>4.944122</c:v>
                </c:pt>
                <c:pt idx="792">
                  <c:v>4.813492</c:v>
                </c:pt>
                <c:pt idx="793">
                  <c:v>4.683094</c:v>
                </c:pt>
                <c:pt idx="794">
                  <c:v>4.552912999999985</c:v>
                </c:pt>
                <c:pt idx="795">
                  <c:v>4.422955999999983</c:v>
                </c:pt>
                <c:pt idx="796">
                  <c:v>4.293229000000013</c:v>
                </c:pt>
                <c:pt idx="797">
                  <c:v>4.163718999999987</c:v>
                </c:pt>
                <c:pt idx="798">
                  <c:v>4.034430999999986</c:v>
                </c:pt>
                <c:pt idx="799">
                  <c:v>3.905373</c:v>
                </c:pt>
                <c:pt idx="800">
                  <c:v>3.77653</c:v>
                </c:pt>
                <c:pt idx="801">
                  <c:v>3.647915</c:v>
                </c:pt>
                <c:pt idx="802">
                  <c:v>3.519515</c:v>
                </c:pt>
                <c:pt idx="803">
                  <c:v>3.391335</c:v>
                </c:pt>
                <c:pt idx="804">
                  <c:v>3.26338400000001</c:v>
                </c:pt>
                <c:pt idx="805">
                  <c:v>3.135644999999997</c:v>
                </c:pt>
                <c:pt idx="806">
                  <c:v>3.008126</c:v>
                </c:pt>
                <c:pt idx="807">
                  <c:v>2.880833</c:v>
                </c:pt>
                <c:pt idx="808">
                  <c:v>2.753752</c:v>
                </c:pt>
                <c:pt idx="809">
                  <c:v>2.626888999999997</c:v>
                </c:pt>
                <c:pt idx="810">
                  <c:v>2.500252</c:v>
                </c:pt>
                <c:pt idx="811">
                  <c:v>2.373825999999997</c:v>
                </c:pt>
                <c:pt idx="812">
                  <c:v>2.247624000000007</c:v>
                </c:pt>
                <c:pt idx="813">
                  <c:v>2.121633</c:v>
                </c:pt>
                <c:pt idx="814">
                  <c:v>1.995858</c:v>
                </c:pt>
                <c:pt idx="815">
                  <c:v>1.870306</c:v>
                </c:pt>
                <c:pt idx="816">
                  <c:v>1.744963999999997</c:v>
                </c:pt>
                <c:pt idx="817">
                  <c:v>1.619837</c:v>
                </c:pt>
                <c:pt idx="818">
                  <c:v>1.494931999999997</c:v>
                </c:pt>
                <c:pt idx="819">
                  <c:v>1.370235</c:v>
                </c:pt>
                <c:pt idx="820">
                  <c:v>1.245752</c:v>
                </c:pt>
                <c:pt idx="821">
                  <c:v>1.121491</c:v>
                </c:pt>
                <c:pt idx="822">
                  <c:v>0.997436499999998</c:v>
                </c:pt>
              </c:numCache>
            </c:numRef>
          </c:yVal>
          <c:smooth val="1"/>
        </c:ser>
        <c:ser>
          <c:idx val="7"/>
          <c:order val="3"/>
          <c:tx>
            <c:v>838 pH 3.0_20 SO2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Sheet1!$A$2:$A$1001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0.01701702</c:v>
                </c:pt>
                <c:pt idx="2">
                  <c:v>0.03403403</c:v>
                </c:pt>
                <c:pt idx="3">
                  <c:v>0.0510510499999999</c:v>
                </c:pt>
                <c:pt idx="4">
                  <c:v>0.06806806</c:v>
                </c:pt>
                <c:pt idx="5">
                  <c:v>0.08508508</c:v>
                </c:pt>
                <c:pt idx="6">
                  <c:v>0.1021021</c:v>
                </c:pt>
                <c:pt idx="7">
                  <c:v>0.1191191</c:v>
                </c:pt>
                <c:pt idx="8">
                  <c:v>0.1361361</c:v>
                </c:pt>
                <c:pt idx="9">
                  <c:v>0.1531532</c:v>
                </c:pt>
                <c:pt idx="10">
                  <c:v>0.1701702</c:v>
                </c:pt>
                <c:pt idx="11">
                  <c:v>0.1871872</c:v>
                </c:pt>
                <c:pt idx="12">
                  <c:v>0.2042042</c:v>
                </c:pt>
                <c:pt idx="13">
                  <c:v>0.2212212</c:v>
                </c:pt>
                <c:pt idx="14">
                  <c:v>0.238238200000001</c:v>
                </c:pt>
                <c:pt idx="15">
                  <c:v>0.2552553</c:v>
                </c:pt>
                <c:pt idx="16">
                  <c:v>0.2722723</c:v>
                </c:pt>
                <c:pt idx="17">
                  <c:v>0.2892893</c:v>
                </c:pt>
                <c:pt idx="18">
                  <c:v>0.306306300000001</c:v>
                </c:pt>
                <c:pt idx="19">
                  <c:v>0.323323300000001</c:v>
                </c:pt>
                <c:pt idx="20">
                  <c:v>0.3403403</c:v>
                </c:pt>
                <c:pt idx="21">
                  <c:v>0.3573574</c:v>
                </c:pt>
                <c:pt idx="22">
                  <c:v>0.374374400000001</c:v>
                </c:pt>
                <c:pt idx="23">
                  <c:v>0.391391400000001</c:v>
                </c:pt>
                <c:pt idx="24">
                  <c:v>0.408408400000001</c:v>
                </c:pt>
                <c:pt idx="25">
                  <c:v>0.425425400000001</c:v>
                </c:pt>
                <c:pt idx="26">
                  <c:v>0.4424424</c:v>
                </c:pt>
                <c:pt idx="27">
                  <c:v>0.4594594</c:v>
                </c:pt>
                <c:pt idx="28">
                  <c:v>0.476476500000001</c:v>
                </c:pt>
                <c:pt idx="29">
                  <c:v>0.4934935</c:v>
                </c:pt>
                <c:pt idx="30">
                  <c:v>0.510510499999998</c:v>
                </c:pt>
                <c:pt idx="31">
                  <c:v>0.5275275</c:v>
                </c:pt>
                <c:pt idx="32">
                  <c:v>0.5445445</c:v>
                </c:pt>
                <c:pt idx="33">
                  <c:v>0.561561499999999</c:v>
                </c:pt>
                <c:pt idx="34">
                  <c:v>0.5785785</c:v>
                </c:pt>
                <c:pt idx="35">
                  <c:v>0.5955955</c:v>
                </c:pt>
                <c:pt idx="36">
                  <c:v>0.612612599999999</c:v>
                </c:pt>
                <c:pt idx="37">
                  <c:v>0.629629600000003</c:v>
                </c:pt>
                <c:pt idx="38">
                  <c:v>0.646646600000002</c:v>
                </c:pt>
                <c:pt idx="39">
                  <c:v>0.663663600000002</c:v>
                </c:pt>
                <c:pt idx="40">
                  <c:v>0.6806806</c:v>
                </c:pt>
                <c:pt idx="41">
                  <c:v>0.697697600000002</c:v>
                </c:pt>
                <c:pt idx="42">
                  <c:v>0.7147147</c:v>
                </c:pt>
                <c:pt idx="43">
                  <c:v>0.731731700000001</c:v>
                </c:pt>
                <c:pt idx="44">
                  <c:v>0.748748700000002</c:v>
                </c:pt>
                <c:pt idx="45">
                  <c:v>0.765765700000001</c:v>
                </c:pt>
                <c:pt idx="46">
                  <c:v>0.782782699999999</c:v>
                </c:pt>
                <c:pt idx="47">
                  <c:v>0.799799700000002</c:v>
                </c:pt>
                <c:pt idx="48">
                  <c:v>0.8168168</c:v>
                </c:pt>
                <c:pt idx="49">
                  <c:v>0.8338338</c:v>
                </c:pt>
                <c:pt idx="50">
                  <c:v>0.850850800000002</c:v>
                </c:pt>
                <c:pt idx="51">
                  <c:v>0.8678678</c:v>
                </c:pt>
                <c:pt idx="52">
                  <c:v>0.8848848</c:v>
                </c:pt>
                <c:pt idx="53">
                  <c:v>0.9019018</c:v>
                </c:pt>
                <c:pt idx="54">
                  <c:v>0.9189188</c:v>
                </c:pt>
                <c:pt idx="55">
                  <c:v>0.9359359</c:v>
                </c:pt>
                <c:pt idx="56">
                  <c:v>0.9529529</c:v>
                </c:pt>
                <c:pt idx="57">
                  <c:v>0.9699699</c:v>
                </c:pt>
                <c:pt idx="58">
                  <c:v>0.9869869</c:v>
                </c:pt>
                <c:pt idx="59">
                  <c:v>1.004004</c:v>
                </c:pt>
                <c:pt idx="60">
                  <c:v>1.021020999999997</c:v>
                </c:pt>
                <c:pt idx="61">
                  <c:v>1.038038</c:v>
                </c:pt>
                <c:pt idx="62">
                  <c:v>1.055055</c:v>
                </c:pt>
                <c:pt idx="63">
                  <c:v>1.072072</c:v>
                </c:pt>
                <c:pt idx="64">
                  <c:v>1.089089</c:v>
                </c:pt>
                <c:pt idx="65">
                  <c:v>1.106106</c:v>
                </c:pt>
                <c:pt idx="66">
                  <c:v>1.123123</c:v>
                </c:pt>
                <c:pt idx="67">
                  <c:v>1.14014</c:v>
                </c:pt>
                <c:pt idx="68">
                  <c:v>1.157157000000003</c:v>
                </c:pt>
                <c:pt idx="69">
                  <c:v>1.174174</c:v>
                </c:pt>
                <c:pt idx="70">
                  <c:v>1.191191</c:v>
                </c:pt>
                <c:pt idx="71">
                  <c:v>1.208208</c:v>
                </c:pt>
                <c:pt idx="72">
                  <c:v>1.225224999999995</c:v>
                </c:pt>
                <c:pt idx="73">
                  <c:v>1.242242</c:v>
                </c:pt>
                <c:pt idx="74">
                  <c:v>1.259259</c:v>
                </c:pt>
                <c:pt idx="75">
                  <c:v>1.276276</c:v>
                </c:pt>
                <c:pt idx="76">
                  <c:v>1.293293</c:v>
                </c:pt>
                <c:pt idx="77">
                  <c:v>1.31031</c:v>
                </c:pt>
                <c:pt idx="78">
                  <c:v>1.327326999999997</c:v>
                </c:pt>
                <c:pt idx="79">
                  <c:v>1.344344</c:v>
                </c:pt>
                <c:pt idx="80">
                  <c:v>1.361361</c:v>
                </c:pt>
                <c:pt idx="81">
                  <c:v>1.378378</c:v>
                </c:pt>
                <c:pt idx="82">
                  <c:v>1.395394999999997</c:v>
                </c:pt>
                <c:pt idx="83">
                  <c:v>1.412412</c:v>
                </c:pt>
                <c:pt idx="84">
                  <c:v>1.429428999999996</c:v>
                </c:pt>
                <c:pt idx="85">
                  <c:v>1.446446</c:v>
                </c:pt>
                <c:pt idx="86">
                  <c:v>1.463462999999997</c:v>
                </c:pt>
                <c:pt idx="87">
                  <c:v>1.48048</c:v>
                </c:pt>
                <c:pt idx="88">
                  <c:v>1.497496999999996</c:v>
                </c:pt>
                <c:pt idx="89">
                  <c:v>1.514514</c:v>
                </c:pt>
                <c:pt idx="90">
                  <c:v>1.531531</c:v>
                </c:pt>
                <c:pt idx="91">
                  <c:v>1.548548</c:v>
                </c:pt>
                <c:pt idx="92">
                  <c:v>1.565564999999997</c:v>
                </c:pt>
                <c:pt idx="93">
                  <c:v>1.582582</c:v>
                </c:pt>
                <c:pt idx="94">
                  <c:v>1.599599</c:v>
                </c:pt>
                <c:pt idx="95">
                  <c:v>1.616616</c:v>
                </c:pt>
                <c:pt idx="96">
                  <c:v>1.633634</c:v>
                </c:pt>
                <c:pt idx="97">
                  <c:v>1.650651</c:v>
                </c:pt>
                <c:pt idx="98">
                  <c:v>1.667668</c:v>
                </c:pt>
                <c:pt idx="99">
                  <c:v>1.684685000000003</c:v>
                </c:pt>
                <c:pt idx="100">
                  <c:v>1.701701999999996</c:v>
                </c:pt>
                <c:pt idx="101">
                  <c:v>1.718719</c:v>
                </c:pt>
                <c:pt idx="102">
                  <c:v>1.735735999999997</c:v>
                </c:pt>
                <c:pt idx="103">
                  <c:v>1.752753</c:v>
                </c:pt>
                <c:pt idx="104">
                  <c:v>1.769769999999996</c:v>
                </c:pt>
                <c:pt idx="105">
                  <c:v>1.786787</c:v>
                </c:pt>
                <c:pt idx="106">
                  <c:v>1.803803999999997</c:v>
                </c:pt>
                <c:pt idx="107">
                  <c:v>1.820821</c:v>
                </c:pt>
                <c:pt idx="108">
                  <c:v>1.837838</c:v>
                </c:pt>
                <c:pt idx="109">
                  <c:v>1.854855</c:v>
                </c:pt>
                <c:pt idx="110">
                  <c:v>1.871872</c:v>
                </c:pt>
                <c:pt idx="111">
                  <c:v>1.888889</c:v>
                </c:pt>
                <c:pt idx="112">
                  <c:v>1.905906</c:v>
                </c:pt>
                <c:pt idx="113">
                  <c:v>1.922923</c:v>
                </c:pt>
                <c:pt idx="114">
                  <c:v>1.93994</c:v>
                </c:pt>
                <c:pt idx="115">
                  <c:v>1.956957000000004</c:v>
                </c:pt>
                <c:pt idx="116">
                  <c:v>1.973974</c:v>
                </c:pt>
                <c:pt idx="117">
                  <c:v>1.990991</c:v>
                </c:pt>
                <c:pt idx="118">
                  <c:v>2.008008</c:v>
                </c:pt>
                <c:pt idx="119">
                  <c:v>2.025025</c:v>
                </c:pt>
                <c:pt idx="120">
                  <c:v>2.042041999999998</c:v>
                </c:pt>
                <c:pt idx="121">
                  <c:v>2.059058999999992</c:v>
                </c:pt>
                <c:pt idx="122">
                  <c:v>2.076075999999993</c:v>
                </c:pt>
                <c:pt idx="123">
                  <c:v>2.093093</c:v>
                </c:pt>
                <c:pt idx="124">
                  <c:v>2.11011</c:v>
                </c:pt>
                <c:pt idx="125">
                  <c:v>2.12712700000001</c:v>
                </c:pt>
                <c:pt idx="126">
                  <c:v>2.144144</c:v>
                </c:pt>
                <c:pt idx="127">
                  <c:v>2.161161</c:v>
                </c:pt>
                <c:pt idx="128">
                  <c:v>2.178178</c:v>
                </c:pt>
                <c:pt idx="129">
                  <c:v>2.195195</c:v>
                </c:pt>
                <c:pt idx="130">
                  <c:v>2.212211999999999</c:v>
                </c:pt>
                <c:pt idx="131">
                  <c:v>2.229229</c:v>
                </c:pt>
                <c:pt idx="132">
                  <c:v>2.246245999999994</c:v>
                </c:pt>
                <c:pt idx="133">
                  <c:v>2.263263</c:v>
                </c:pt>
                <c:pt idx="134">
                  <c:v>2.28028</c:v>
                </c:pt>
                <c:pt idx="135">
                  <c:v>2.297297</c:v>
                </c:pt>
                <c:pt idx="136">
                  <c:v>2.314314</c:v>
                </c:pt>
                <c:pt idx="137">
                  <c:v>2.331331</c:v>
                </c:pt>
                <c:pt idx="138">
                  <c:v>2.348348</c:v>
                </c:pt>
                <c:pt idx="139">
                  <c:v>2.365365</c:v>
                </c:pt>
                <c:pt idx="140">
                  <c:v>2.382382</c:v>
                </c:pt>
                <c:pt idx="141">
                  <c:v>2.399398999999997</c:v>
                </c:pt>
                <c:pt idx="142">
                  <c:v>2.416415999999988</c:v>
                </c:pt>
                <c:pt idx="143">
                  <c:v>2.433433</c:v>
                </c:pt>
                <c:pt idx="144">
                  <c:v>2.450449999999992</c:v>
                </c:pt>
                <c:pt idx="145">
                  <c:v>2.467467</c:v>
                </c:pt>
                <c:pt idx="146">
                  <c:v>2.484484</c:v>
                </c:pt>
                <c:pt idx="147">
                  <c:v>2.501501</c:v>
                </c:pt>
                <c:pt idx="148">
                  <c:v>2.518518</c:v>
                </c:pt>
                <c:pt idx="149">
                  <c:v>2.535535</c:v>
                </c:pt>
                <c:pt idx="150">
                  <c:v>2.552551999999998</c:v>
                </c:pt>
                <c:pt idx="151">
                  <c:v>2.569569</c:v>
                </c:pt>
                <c:pt idx="152">
                  <c:v>2.586586</c:v>
                </c:pt>
                <c:pt idx="153">
                  <c:v>2.603603</c:v>
                </c:pt>
                <c:pt idx="154">
                  <c:v>2.62062</c:v>
                </c:pt>
                <c:pt idx="155">
                  <c:v>2.637638</c:v>
                </c:pt>
                <c:pt idx="156">
                  <c:v>2.654654999999999</c:v>
                </c:pt>
                <c:pt idx="157">
                  <c:v>2.671671999999999</c:v>
                </c:pt>
                <c:pt idx="158">
                  <c:v>2.688689</c:v>
                </c:pt>
                <c:pt idx="159">
                  <c:v>2.705706</c:v>
                </c:pt>
                <c:pt idx="160">
                  <c:v>2.722723</c:v>
                </c:pt>
                <c:pt idx="161">
                  <c:v>2.73974</c:v>
                </c:pt>
                <c:pt idx="162">
                  <c:v>2.756756999999998</c:v>
                </c:pt>
                <c:pt idx="163">
                  <c:v>2.773774000000006</c:v>
                </c:pt>
                <c:pt idx="164">
                  <c:v>2.790791000000006</c:v>
                </c:pt>
                <c:pt idx="165">
                  <c:v>2.807807999999999</c:v>
                </c:pt>
                <c:pt idx="166">
                  <c:v>2.824825</c:v>
                </c:pt>
                <c:pt idx="167">
                  <c:v>2.841841999999993</c:v>
                </c:pt>
                <c:pt idx="168">
                  <c:v>2.858858999999988</c:v>
                </c:pt>
                <c:pt idx="169">
                  <c:v>2.875875999999988</c:v>
                </c:pt>
                <c:pt idx="170">
                  <c:v>2.89289299999999</c:v>
                </c:pt>
                <c:pt idx="171">
                  <c:v>2.90991</c:v>
                </c:pt>
                <c:pt idx="172">
                  <c:v>2.926927</c:v>
                </c:pt>
                <c:pt idx="173">
                  <c:v>2.943944</c:v>
                </c:pt>
                <c:pt idx="174">
                  <c:v>2.960961</c:v>
                </c:pt>
                <c:pt idx="175">
                  <c:v>2.977978</c:v>
                </c:pt>
                <c:pt idx="176">
                  <c:v>2.994995</c:v>
                </c:pt>
                <c:pt idx="177">
                  <c:v>3.012011999999998</c:v>
                </c:pt>
                <c:pt idx="178">
                  <c:v>3.029029</c:v>
                </c:pt>
                <c:pt idx="179">
                  <c:v>3.046045999999993</c:v>
                </c:pt>
                <c:pt idx="180">
                  <c:v>3.063063</c:v>
                </c:pt>
                <c:pt idx="181">
                  <c:v>3.08008</c:v>
                </c:pt>
                <c:pt idx="182">
                  <c:v>3.097097</c:v>
                </c:pt>
                <c:pt idx="183">
                  <c:v>3.114114</c:v>
                </c:pt>
                <c:pt idx="184">
                  <c:v>3.131131</c:v>
                </c:pt>
                <c:pt idx="185">
                  <c:v>3.148148</c:v>
                </c:pt>
                <c:pt idx="186">
                  <c:v>3.165165</c:v>
                </c:pt>
                <c:pt idx="187">
                  <c:v>3.182182</c:v>
                </c:pt>
                <c:pt idx="188">
                  <c:v>3.199199</c:v>
                </c:pt>
                <c:pt idx="189">
                  <c:v>3.216215999999994</c:v>
                </c:pt>
                <c:pt idx="190">
                  <c:v>3.233233</c:v>
                </c:pt>
                <c:pt idx="191">
                  <c:v>3.250249999999997</c:v>
                </c:pt>
                <c:pt idx="192">
                  <c:v>3.267267</c:v>
                </c:pt>
                <c:pt idx="193">
                  <c:v>3.284284000000006</c:v>
                </c:pt>
                <c:pt idx="194">
                  <c:v>3.301301</c:v>
                </c:pt>
                <c:pt idx="195">
                  <c:v>3.318318</c:v>
                </c:pt>
                <c:pt idx="196">
                  <c:v>3.335335</c:v>
                </c:pt>
                <c:pt idx="197">
                  <c:v>3.352351999999997</c:v>
                </c:pt>
                <c:pt idx="198">
                  <c:v>3.369368999999997</c:v>
                </c:pt>
                <c:pt idx="199">
                  <c:v>3.386385999999998</c:v>
                </c:pt>
                <c:pt idx="200">
                  <c:v>3.403403</c:v>
                </c:pt>
                <c:pt idx="201">
                  <c:v>3.42042</c:v>
                </c:pt>
                <c:pt idx="202">
                  <c:v>3.437437</c:v>
                </c:pt>
                <c:pt idx="203">
                  <c:v>3.454453999999993</c:v>
                </c:pt>
                <c:pt idx="204">
                  <c:v>3.471470999999994</c:v>
                </c:pt>
                <c:pt idx="205">
                  <c:v>3.488488</c:v>
                </c:pt>
                <c:pt idx="206">
                  <c:v>3.505505</c:v>
                </c:pt>
                <c:pt idx="207">
                  <c:v>3.522522</c:v>
                </c:pt>
                <c:pt idx="208">
                  <c:v>3.539539</c:v>
                </c:pt>
                <c:pt idx="209">
                  <c:v>3.556555999999993</c:v>
                </c:pt>
                <c:pt idx="210">
                  <c:v>3.573573</c:v>
                </c:pt>
                <c:pt idx="211">
                  <c:v>3.59059</c:v>
                </c:pt>
                <c:pt idx="212">
                  <c:v>3.607607</c:v>
                </c:pt>
                <c:pt idx="213">
                  <c:v>3.624624</c:v>
                </c:pt>
                <c:pt idx="214">
                  <c:v>3.641640999999998</c:v>
                </c:pt>
                <c:pt idx="215">
                  <c:v>3.658658999999993</c:v>
                </c:pt>
                <c:pt idx="216">
                  <c:v>3.675674999999999</c:v>
                </c:pt>
                <c:pt idx="217">
                  <c:v>3.692692999999997</c:v>
                </c:pt>
                <c:pt idx="218">
                  <c:v>3.70971</c:v>
                </c:pt>
                <c:pt idx="219">
                  <c:v>3.726727</c:v>
                </c:pt>
                <c:pt idx="220">
                  <c:v>3.743744000000006</c:v>
                </c:pt>
                <c:pt idx="221">
                  <c:v>3.760761000000006</c:v>
                </c:pt>
                <c:pt idx="222">
                  <c:v>3.777778</c:v>
                </c:pt>
                <c:pt idx="223">
                  <c:v>3.794795</c:v>
                </c:pt>
                <c:pt idx="224">
                  <c:v>3.811811999999993</c:v>
                </c:pt>
                <c:pt idx="225">
                  <c:v>3.828828999999997</c:v>
                </c:pt>
                <c:pt idx="226">
                  <c:v>3.845845999999988</c:v>
                </c:pt>
                <c:pt idx="227">
                  <c:v>3.86286299999999</c:v>
                </c:pt>
                <c:pt idx="228">
                  <c:v>3.879879999999992</c:v>
                </c:pt>
                <c:pt idx="229">
                  <c:v>3.896896999999993</c:v>
                </c:pt>
                <c:pt idx="230">
                  <c:v>3.913914</c:v>
                </c:pt>
                <c:pt idx="231">
                  <c:v>3.930931</c:v>
                </c:pt>
                <c:pt idx="232">
                  <c:v>3.947948</c:v>
                </c:pt>
                <c:pt idx="233">
                  <c:v>3.964965</c:v>
                </c:pt>
                <c:pt idx="234">
                  <c:v>3.981982</c:v>
                </c:pt>
                <c:pt idx="235">
                  <c:v>3.998999</c:v>
                </c:pt>
                <c:pt idx="236">
                  <c:v>4.016015999999986</c:v>
                </c:pt>
                <c:pt idx="237">
                  <c:v>4.033033</c:v>
                </c:pt>
                <c:pt idx="238">
                  <c:v>4.05005</c:v>
                </c:pt>
                <c:pt idx="239">
                  <c:v>4.067066999999987</c:v>
                </c:pt>
                <c:pt idx="240">
                  <c:v>4.084083999999994</c:v>
                </c:pt>
                <c:pt idx="241">
                  <c:v>4.101100999999995</c:v>
                </c:pt>
                <c:pt idx="242">
                  <c:v>4.11811799999998</c:v>
                </c:pt>
                <c:pt idx="243">
                  <c:v>4.135134999999983</c:v>
                </c:pt>
                <c:pt idx="244">
                  <c:v>4.152151999999983</c:v>
                </c:pt>
                <c:pt idx="245">
                  <c:v>4.169169</c:v>
                </c:pt>
                <c:pt idx="246">
                  <c:v>4.186185999999985</c:v>
                </c:pt>
                <c:pt idx="247">
                  <c:v>4.203203000000014</c:v>
                </c:pt>
                <c:pt idx="248">
                  <c:v>4.22022</c:v>
                </c:pt>
                <c:pt idx="249">
                  <c:v>4.237237</c:v>
                </c:pt>
                <c:pt idx="250">
                  <c:v>4.254254</c:v>
                </c:pt>
                <c:pt idx="251">
                  <c:v>4.271271000000016</c:v>
                </c:pt>
                <c:pt idx="252">
                  <c:v>4.288288</c:v>
                </c:pt>
                <c:pt idx="253">
                  <c:v>4.305304999999987</c:v>
                </c:pt>
                <c:pt idx="254">
                  <c:v>4.322321999999987</c:v>
                </c:pt>
                <c:pt idx="255">
                  <c:v>4.339339</c:v>
                </c:pt>
                <c:pt idx="256">
                  <c:v>4.356355999999995</c:v>
                </c:pt>
                <c:pt idx="257">
                  <c:v>4.373373000000012</c:v>
                </c:pt>
                <c:pt idx="258">
                  <c:v>4.39039</c:v>
                </c:pt>
                <c:pt idx="259">
                  <c:v>4.407407</c:v>
                </c:pt>
                <c:pt idx="260">
                  <c:v>4.424423999999997</c:v>
                </c:pt>
                <c:pt idx="261">
                  <c:v>4.441441000000013</c:v>
                </c:pt>
                <c:pt idx="262">
                  <c:v>4.458458</c:v>
                </c:pt>
                <c:pt idx="263">
                  <c:v>4.475475</c:v>
                </c:pt>
                <c:pt idx="264">
                  <c:v>4.492492</c:v>
                </c:pt>
                <c:pt idx="265">
                  <c:v>4.509509</c:v>
                </c:pt>
                <c:pt idx="266">
                  <c:v>4.526525999999986</c:v>
                </c:pt>
                <c:pt idx="267">
                  <c:v>4.543543</c:v>
                </c:pt>
                <c:pt idx="268">
                  <c:v>4.560559999999987</c:v>
                </c:pt>
                <c:pt idx="269">
                  <c:v>4.577577999999995</c:v>
                </c:pt>
                <c:pt idx="270">
                  <c:v>4.594593999999994</c:v>
                </c:pt>
                <c:pt idx="271">
                  <c:v>4.611610999999995</c:v>
                </c:pt>
                <c:pt idx="272">
                  <c:v>4.628628</c:v>
                </c:pt>
                <c:pt idx="273">
                  <c:v>4.645646</c:v>
                </c:pt>
                <c:pt idx="274">
                  <c:v>4.662663</c:v>
                </c:pt>
                <c:pt idx="275">
                  <c:v>4.679679000000013</c:v>
                </c:pt>
                <c:pt idx="276">
                  <c:v>4.696696</c:v>
                </c:pt>
                <c:pt idx="277">
                  <c:v>4.713713999999999</c:v>
                </c:pt>
                <c:pt idx="278">
                  <c:v>4.730731</c:v>
                </c:pt>
                <c:pt idx="279">
                  <c:v>4.747747</c:v>
                </c:pt>
                <c:pt idx="280">
                  <c:v>4.764763999999999</c:v>
                </c:pt>
                <c:pt idx="281">
                  <c:v>4.781782</c:v>
                </c:pt>
                <c:pt idx="282">
                  <c:v>4.798799</c:v>
                </c:pt>
                <c:pt idx="283">
                  <c:v>4.815814999999977</c:v>
                </c:pt>
                <c:pt idx="284">
                  <c:v>4.832832999999995</c:v>
                </c:pt>
                <c:pt idx="285">
                  <c:v>4.84985</c:v>
                </c:pt>
                <c:pt idx="286">
                  <c:v>4.866867</c:v>
                </c:pt>
                <c:pt idx="287">
                  <c:v>4.883883</c:v>
                </c:pt>
                <c:pt idx="288">
                  <c:v>4.900901</c:v>
                </c:pt>
                <c:pt idx="289">
                  <c:v>4.917917999999985</c:v>
                </c:pt>
                <c:pt idx="290">
                  <c:v>4.934934999999985</c:v>
                </c:pt>
                <c:pt idx="291">
                  <c:v>4.951952</c:v>
                </c:pt>
                <c:pt idx="292">
                  <c:v>4.968969</c:v>
                </c:pt>
                <c:pt idx="293">
                  <c:v>4.985985999999986</c:v>
                </c:pt>
                <c:pt idx="294">
                  <c:v>5.003003</c:v>
                </c:pt>
                <c:pt idx="295">
                  <c:v>5.020019999999987</c:v>
                </c:pt>
                <c:pt idx="296">
                  <c:v>5.037036999999987</c:v>
                </c:pt>
                <c:pt idx="297">
                  <c:v>5.054053999999994</c:v>
                </c:pt>
                <c:pt idx="298">
                  <c:v>5.071071</c:v>
                </c:pt>
                <c:pt idx="299">
                  <c:v>5.088087999999995</c:v>
                </c:pt>
                <c:pt idx="300">
                  <c:v>5.105104999999983</c:v>
                </c:pt>
                <c:pt idx="301">
                  <c:v>5.122121999999983</c:v>
                </c:pt>
                <c:pt idx="302">
                  <c:v>5.139139</c:v>
                </c:pt>
                <c:pt idx="303">
                  <c:v>5.156155999999985</c:v>
                </c:pt>
                <c:pt idx="304">
                  <c:v>5.173173</c:v>
                </c:pt>
                <c:pt idx="305">
                  <c:v>5.190189999999985</c:v>
                </c:pt>
                <c:pt idx="306">
                  <c:v>5.207207</c:v>
                </c:pt>
                <c:pt idx="307">
                  <c:v>5.224224</c:v>
                </c:pt>
                <c:pt idx="308">
                  <c:v>5.241241000000016</c:v>
                </c:pt>
                <c:pt idx="309">
                  <c:v>5.258258</c:v>
                </c:pt>
                <c:pt idx="310">
                  <c:v>5.275275</c:v>
                </c:pt>
                <c:pt idx="311">
                  <c:v>5.292292</c:v>
                </c:pt>
                <c:pt idx="312">
                  <c:v>5.309309</c:v>
                </c:pt>
                <c:pt idx="313">
                  <c:v>5.326325999999995</c:v>
                </c:pt>
                <c:pt idx="314">
                  <c:v>5.343343000000012</c:v>
                </c:pt>
                <c:pt idx="315">
                  <c:v>5.36036</c:v>
                </c:pt>
                <c:pt idx="316">
                  <c:v>5.377377</c:v>
                </c:pt>
                <c:pt idx="317">
                  <c:v>5.394393999999997</c:v>
                </c:pt>
                <c:pt idx="318">
                  <c:v>5.411411</c:v>
                </c:pt>
                <c:pt idx="319">
                  <c:v>5.428428</c:v>
                </c:pt>
                <c:pt idx="320">
                  <c:v>5.445445</c:v>
                </c:pt>
                <c:pt idx="321">
                  <c:v>5.462462</c:v>
                </c:pt>
                <c:pt idx="322">
                  <c:v>5.479479000000016</c:v>
                </c:pt>
                <c:pt idx="323">
                  <c:v>5.496496</c:v>
                </c:pt>
                <c:pt idx="324">
                  <c:v>5.513512999999986</c:v>
                </c:pt>
                <c:pt idx="325">
                  <c:v>5.53053</c:v>
                </c:pt>
                <c:pt idx="326">
                  <c:v>5.547546999999994</c:v>
                </c:pt>
                <c:pt idx="327">
                  <c:v>5.564563999999995</c:v>
                </c:pt>
                <c:pt idx="328">
                  <c:v>5.581580999999995</c:v>
                </c:pt>
                <c:pt idx="329">
                  <c:v>5.598598</c:v>
                </c:pt>
                <c:pt idx="330">
                  <c:v>5.615614999999983</c:v>
                </c:pt>
                <c:pt idx="331">
                  <c:v>5.632632</c:v>
                </c:pt>
                <c:pt idx="332">
                  <c:v>5.649649000000013</c:v>
                </c:pt>
                <c:pt idx="333">
                  <c:v>5.666667</c:v>
                </c:pt>
                <c:pt idx="334">
                  <c:v>5.683683</c:v>
                </c:pt>
                <c:pt idx="335">
                  <c:v>5.7007</c:v>
                </c:pt>
                <c:pt idx="336">
                  <c:v>5.717717999999986</c:v>
                </c:pt>
                <c:pt idx="337">
                  <c:v>5.734734999999987</c:v>
                </c:pt>
                <c:pt idx="338">
                  <c:v>5.751751</c:v>
                </c:pt>
                <c:pt idx="339">
                  <c:v>5.768768</c:v>
                </c:pt>
                <c:pt idx="340">
                  <c:v>5.785785999999994</c:v>
                </c:pt>
                <c:pt idx="341">
                  <c:v>5.802802999999995</c:v>
                </c:pt>
                <c:pt idx="342">
                  <c:v>5.819818999999994</c:v>
                </c:pt>
                <c:pt idx="343">
                  <c:v>5.836835999999995</c:v>
                </c:pt>
                <c:pt idx="344">
                  <c:v>5.853853999999997</c:v>
                </c:pt>
                <c:pt idx="345">
                  <c:v>5.870871</c:v>
                </c:pt>
                <c:pt idx="346">
                  <c:v>5.887886999999983</c:v>
                </c:pt>
                <c:pt idx="347">
                  <c:v>5.904904999999985</c:v>
                </c:pt>
                <c:pt idx="348">
                  <c:v>5.921922</c:v>
                </c:pt>
                <c:pt idx="349">
                  <c:v>5.938939</c:v>
                </c:pt>
                <c:pt idx="350">
                  <c:v>5.955955999999986</c:v>
                </c:pt>
                <c:pt idx="351">
                  <c:v>5.972973</c:v>
                </c:pt>
                <c:pt idx="352">
                  <c:v>5.98999</c:v>
                </c:pt>
                <c:pt idx="353">
                  <c:v>6.007006999999987</c:v>
                </c:pt>
                <c:pt idx="354">
                  <c:v>6.024023999999994</c:v>
                </c:pt>
                <c:pt idx="355">
                  <c:v>6.041041</c:v>
                </c:pt>
                <c:pt idx="356">
                  <c:v>6.058057999999995</c:v>
                </c:pt>
                <c:pt idx="357">
                  <c:v>6.075075</c:v>
                </c:pt>
                <c:pt idx="358">
                  <c:v>6.092092</c:v>
                </c:pt>
                <c:pt idx="359">
                  <c:v>6.109109</c:v>
                </c:pt>
                <c:pt idx="360">
                  <c:v>6.126125999999985</c:v>
                </c:pt>
                <c:pt idx="361">
                  <c:v>6.143143</c:v>
                </c:pt>
                <c:pt idx="362">
                  <c:v>6.160159999999985</c:v>
                </c:pt>
                <c:pt idx="363">
                  <c:v>6.177176999999987</c:v>
                </c:pt>
                <c:pt idx="364">
                  <c:v>6.194193999999986</c:v>
                </c:pt>
                <c:pt idx="365">
                  <c:v>6.211211</c:v>
                </c:pt>
                <c:pt idx="366">
                  <c:v>6.228228</c:v>
                </c:pt>
                <c:pt idx="367">
                  <c:v>6.245245</c:v>
                </c:pt>
                <c:pt idx="368">
                  <c:v>6.262262</c:v>
                </c:pt>
                <c:pt idx="369">
                  <c:v>6.27927900000002</c:v>
                </c:pt>
                <c:pt idx="370">
                  <c:v>6.296296</c:v>
                </c:pt>
                <c:pt idx="371">
                  <c:v>6.313313</c:v>
                </c:pt>
                <c:pt idx="372">
                  <c:v>6.33033</c:v>
                </c:pt>
                <c:pt idx="373">
                  <c:v>6.347347</c:v>
                </c:pt>
                <c:pt idx="374">
                  <c:v>6.364363999999997</c:v>
                </c:pt>
                <c:pt idx="375">
                  <c:v>6.381381</c:v>
                </c:pt>
                <c:pt idx="376">
                  <c:v>6.398398</c:v>
                </c:pt>
                <c:pt idx="377">
                  <c:v>6.415414999999985</c:v>
                </c:pt>
                <c:pt idx="378">
                  <c:v>6.432432</c:v>
                </c:pt>
                <c:pt idx="379">
                  <c:v>6.449449000000016</c:v>
                </c:pt>
                <c:pt idx="380">
                  <c:v>6.466466</c:v>
                </c:pt>
                <c:pt idx="381">
                  <c:v>6.483483</c:v>
                </c:pt>
                <c:pt idx="382">
                  <c:v>6.5005</c:v>
                </c:pt>
                <c:pt idx="383">
                  <c:v>6.517516999999978</c:v>
                </c:pt>
                <c:pt idx="384">
                  <c:v>6.534533999999995</c:v>
                </c:pt>
                <c:pt idx="385">
                  <c:v>6.551550999999995</c:v>
                </c:pt>
                <c:pt idx="386">
                  <c:v>6.568568</c:v>
                </c:pt>
                <c:pt idx="387">
                  <c:v>6.585584999999983</c:v>
                </c:pt>
                <c:pt idx="388">
                  <c:v>6.602602</c:v>
                </c:pt>
                <c:pt idx="389">
                  <c:v>6.619619</c:v>
                </c:pt>
                <c:pt idx="390">
                  <c:v>6.636636</c:v>
                </c:pt>
                <c:pt idx="391">
                  <c:v>6.653653</c:v>
                </c:pt>
                <c:pt idx="392">
                  <c:v>6.670670999999999</c:v>
                </c:pt>
                <c:pt idx="393">
                  <c:v>6.687686999999987</c:v>
                </c:pt>
                <c:pt idx="394">
                  <c:v>6.704703999999999</c:v>
                </c:pt>
                <c:pt idx="395">
                  <c:v>6.721721</c:v>
                </c:pt>
                <c:pt idx="396">
                  <c:v>6.738739</c:v>
                </c:pt>
                <c:pt idx="397">
                  <c:v>6.755754999999987</c:v>
                </c:pt>
                <c:pt idx="398">
                  <c:v>6.772772</c:v>
                </c:pt>
                <c:pt idx="399">
                  <c:v>6.789790000000012</c:v>
                </c:pt>
                <c:pt idx="400">
                  <c:v>6.806807</c:v>
                </c:pt>
                <c:pt idx="401">
                  <c:v>6.823823</c:v>
                </c:pt>
                <c:pt idx="402">
                  <c:v>6.84084</c:v>
                </c:pt>
                <c:pt idx="403">
                  <c:v>6.857857999999985</c:v>
                </c:pt>
                <c:pt idx="404">
                  <c:v>6.874874999999985</c:v>
                </c:pt>
                <c:pt idx="405">
                  <c:v>6.891891</c:v>
                </c:pt>
                <c:pt idx="406">
                  <c:v>6.908908</c:v>
                </c:pt>
                <c:pt idx="407">
                  <c:v>6.925925999999986</c:v>
                </c:pt>
                <c:pt idx="408">
                  <c:v>6.942943</c:v>
                </c:pt>
                <c:pt idx="409">
                  <c:v>6.95996</c:v>
                </c:pt>
                <c:pt idx="410">
                  <c:v>6.976977</c:v>
                </c:pt>
                <c:pt idx="411">
                  <c:v>6.993994</c:v>
                </c:pt>
                <c:pt idx="412">
                  <c:v>7.011010999999995</c:v>
                </c:pt>
                <c:pt idx="413">
                  <c:v>7.028027999999995</c:v>
                </c:pt>
                <c:pt idx="414">
                  <c:v>7.045045</c:v>
                </c:pt>
                <c:pt idx="415">
                  <c:v>7.062062</c:v>
                </c:pt>
                <c:pt idx="416">
                  <c:v>7.079079000000013</c:v>
                </c:pt>
                <c:pt idx="417">
                  <c:v>7.096096</c:v>
                </c:pt>
                <c:pt idx="418">
                  <c:v>7.113112999999985</c:v>
                </c:pt>
                <c:pt idx="419">
                  <c:v>7.130129999999999</c:v>
                </c:pt>
                <c:pt idx="420">
                  <c:v>7.147146999999987</c:v>
                </c:pt>
                <c:pt idx="421">
                  <c:v>7.164163999999986</c:v>
                </c:pt>
                <c:pt idx="422">
                  <c:v>7.181180999999986</c:v>
                </c:pt>
                <c:pt idx="423">
                  <c:v>7.198197999999986</c:v>
                </c:pt>
                <c:pt idx="424">
                  <c:v>7.215214999999987</c:v>
                </c:pt>
                <c:pt idx="425">
                  <c:v>7.232232</c:v>
                </c:pt>
                <c:pt idx="426">
                  <c:v>7.24924900000002</c:v>
                </c:pt>
                <c:pt idx="427">
                  <c:v>7.266266</c:v>
                </c:pt>
                <c:pt idx="428">
                  <c:v>7.283283000000012</c:v>
                </c:pt>
                <c:pt idx="429">
                  <c:v>7.3003</c:v>
                </c:pt>
                <c:pt idx="430">
                  <c:v>7.317316999999983</c:v>
                </c:pt>
                <c:pt idx="431">
                  <c:v>7.334333999999997</c:v>
                </c:pt>
                <c:pt idx="432">
                  <c:v>7.351351</c:v>
                </c:pt>
                <c:pt idx="433">
                  <c:v>7.368368</c:v>
                </c:pt>
                <c:pt idx="434">
                  <c:v>7.385384999999985</c:v>
                </c:pt>
                <c:pt idx="435">
                  <c:v>7.402402</c:v>
                </c:pt>
                <c:pt idx="436">
                  <c:v>7.419419</c:v>
                </c:pt>
                <c:pt idx="437">
                  <c:v>7.436436</c:v>
                </c:pt>
                <c:pt idx="438">
                  <c:v>7.453453</c:v>
                </c:pt>
                <c:pt idx="439">
                  <c:v>7.470470000000002</c:v>
                </c:pt>
                <c:pt idx="440">
                  <c:v>7.487486999999994</c:v>
                </c:pt>
                <c:pt idx="441">
                  <c:v>7.504503999999995</c:v>
                </c:pt>
                <c:pt idx="442">
                  <c:v>7.521520999999995</c:v>
                </c:pt>
                <c:pt idx="443">
                  <c:v>7.538538</c:v>
                </c:pt>
                <c:pt idx="444">
                  <c:v>7.555554999999983</c:v>
                </c:pt>
                <c:pt idx="445">
                  <c:v>7.572572</c:v>
                </c:pt>
                <c:pt idx="446">
                  <c:v>7.589589</c:v>
                </c:pt>
                <c:pt idx="447">
                  <c:v>7.606606</c:v>
                </c:pt>
                <c:pt idx="448">
                  <c:v>7.623623</c:v>
                </c:pt>
                <c:pt idx="449">
                  <c:v>7.64064</c:v>
                </c:pt>
                <c:pt idx="450">
                  <c:v>7.657656999999987</c:v>
                </c:pt>
                <c:pt idx="451">
                  <c:v>7.674674999999987</c:v>
                </c:pt>
                <c:pt idx="452">
                  <c:v>7.691690999999999</c:v>
                </c:pt>
                <c:pt idx="453">
                  <c:v>7.708708</c:v>
                </c:pt>
                <c:pt idx="454">
                  <c:v>7.725724999999987</c:v>
                </c:pt>
                <c:pt idx="455">
                  <c:v>7.742743</c:v>
                </c:pt>
                <c:pt idx="456">
                  <c:v>7.759759</c:v>
                </c:pt>
                <c:pt idx="457">
                  <c:v>7.776776</c:v>
                </c:pt>
                <c:pt idx="458">
                  <c:v>7.793793000000012</c:v>
                </c:pt>
                <c:pt idx="459">
                  <c:v>7.810810999999985</c:v>
                </c:pt>
                <c:pt idx="460">
                  <c:v>7.827826999999983</c:v>
                </c:pt>
                <c:pt idx="461">
                  <c:v>7.844843999999997</c:v>
                </c:pt>
                <c:pt idx="462">
                  <c:v>7.861862</c:v>
                </c:pt>
                <c:pt idx="463">
                  <c:v>7.878879</c:v>
                </c:pt>
                <c:pt idx="464">
                  <c:v>7.895894999999985</c:v>
                </c:pt>
                <c:pt idx="465">
                  <c:v>7.912911999999987</c:v>
                </c:pt>
                <c:pt idx="466">
                  <c:v>7.92993</c:v>
                </c:pt>
                <c:pt idx="467">
                  <c:v>7.946947</c:v>
                </c:pt>
                <c:pt idx="468">
                  <c:v>7.963964</c:v>
                </c:pt>
                <c:pt idx="469">
                  <c:v>7.98098</c:v>
                </c:pt>
                <c:pt idx="470">
                  <c:v>7.997997999999995</c:v>
                </c:pt>
                <c:pt idx="471">
                  <c:v>8.015015</c:v>
                </c:pt>
                <c:pt idx="472">
                  <c:v>8.032032000000002</c:v>
                </c:pt>
                <c:pt idx="473">
                  <c:v>8.049048000000001</c:v>
                </c:pt>
                <c:pt idx="474">
                  <c:v>8.066066000000002</c:v>
                </c:pt>
                <c:pt idx="475">
                  <c:v>8.083083</c:v>
                </c:pt>
                <c:pt idx="476">
                  <c:v>8.100100000000001</c:v>
                </c:pt>
                <c:pt idx="477">
                  <c:v>8.117117</c:v>
                </c:pt>
                <c:pt idx="478">
                  <c:v>8.134133</c:v>
                </c:pt>
                <c:pt idx="479">
                  <c:v>8.151151</c:v>
                </c:pt>
                <c:pt idx="480">
                  <c:v>8.168168</c:v>
                </c:pt>
                <c:pt idx="481">
                  <c:v>8.185184000000006</c:v>
                </c:pt>
                <c:pt idx="482">
                  <c:v>8.202202</c:v>
                </c:pt>
                <c:pt idx="483">
                  <c:v>8.219219000000001</c:v>
                </c:pt>
                <c:pt idx="484">
                  <c:v>8.236236000000001</c:v>
                </c:pt>
                <c:pt idx="485">
                  <c:v>8.253253000000001</c:v>
                </c:pt>
                <c:pt idx="486">
                  <c:v>8.270268999999998</c:v>
                </c:pt>
                <c:pt idx="487">
                  <c:v>8.287287000000001</c:v>
                </c:pt>
                <c:pt idx="488">
                  <c:v>8.304304</c:v>
                </c:pt>
                <c:pt idx="489">
                  <c:v>8.321321</c:v>
                </c:pt>
                <c:pt idx="490">
                  <c:v>8.338338</c:v>
                </c:pt>
                <c:pt idx="491">
                  <c:v>8.355355000000004</c:v>
                </c:pt>
                <c:pt idx="492">
                  <c:v>8.372372</c:v>
                </c:pt>
                <c:pt idx="493">
                  <c:v>8.389389000000006</c:v>
                </c:pt>
                <c:pt idx="494">
                  <c:v>8.406406000000028</c:v>
                </c:pt>
                <c:pt idx="495">
                  <c:v>8.423423000000001</c:v>
                </c:pt>
                <c:pt idx="496">
                  <c:v>8.44044</c:v>
                </c:pt>
                <c:pt idx="497">
                  <c:v>8.457457000000024</c:v>
                </c:pt>
                <c:pt idx="498">
                  <c:v>8.474474</c:v>
                </c:pt>
                <c:pt idx="499">
                  <c:v>8.491491000000003</c:v>
                </c:pt>
                <c:pt idx="500">
                  <c:v>8.508508000000001</c:v>
                </c:pt>
                <c:pt idx="501">
                  <c:v>8.525525</c:v>
                </c:pt>
                <c:pt idx="502">
                  <c:v>8.542542000000002</c:v>
                </c:pt>
                <c:pt idx="503">
                  <c:v>8.559559000000026</c:v>
                </c:pt>
                <c:pt idx="504">
                  <c:v>8.576576000000004</c:v>
                </c:pt>
                <c:pt idx="505">
                  <c:v>8.593594000000004</c:v>
                </c:pt>
                <c:pt idx="506">
                  <c:v>8.610610000000001</c:v>
                </c:pt>
                <c:pt idx="507">
                  <c:v>8.627627</c:v>
                </c:pt>
                <c:pt idx="508">
                  <c:v>8.644644</c:v>
                </c:pt>
                <c:pt idx="509">
                  <c:v>8.661661</c:v>
                </c:pt>
                <c:pt idx="510">
                  <c:v>8.678679000000001</c:v>
                </c:pt>
                <c:pt idx="511">
                  <c:v>8.695695</c:v>
                </c:pt>
                <c:pt idx="512">
                  <c:v>8.712712</c:v>
                </c:pt>
                <c:pt idx="513">
                  <c:v>8.72973</c:v>
                </c:pt>
                <c:pt idx="514">
                  <c:v>8.746746000000001</c:v>
                </c:pt>
                <c:pt idx="515">
                  <c:v>8.763763000000001</c:v>
                </c:pt>
                <c:pt idx="516">
                  <c:v>8.780781000000001</c:v>
                </c:pt>
                <c:pt idx="517">
                  <c:v>8.797797000000001</c:v>
                </c:pt>
                <c:pt idx="518">
                  <c:v>8.814815000000001</c:v>
                </c:pt>
                <c:pt idx="519">
                  <c:v>8.831831000000001</c:v>
                </c:pt>
                <c:pt idx="520">
                  <c:v>8.848848</c:v>
                </c:pt>
                <c:pt idx="521">
                  <c:v>8.865866000000028</c:v>
                </c:pt>
                <c:pt idx="522">
                  <c:v>8.88288200000003</c:v>
                </c:pt>
                <c:pt idx="523">
                  <c:v>8.899899000000006</c:v>
                </c:pt>
                <c:pt idx="524">
                  <c:v>8.916917000000001</c:v>
                </c:pt>
                <c:pt idx="525">
                  <c:v>8.933933000000001</c:v>
                </c:pt>
                <c:pt idx="526">
                  <c:v>8.950951000000003</c:v>
                </c:pt>
                <c:pt idx="527">
                  <c:v>8.967968000000001</c:v>
                </c:pt>
                <c:pt idx="528">
                  <c:v>8.984984</c:v>
                </c:pt>
                <c:pt idx="529">
                  <c:v>9.002002000000002</c:v>
                </c:pt>
                <c:pt idx="530">
                  <c:v>9.019018000000001</c:v>
                </c:pt>
                <c:pt idx="531">
                  <c:v>9.036036000000002</c:v>
                </c:pt>
                <c:pt idx="532">
                  <c:v>9.053053</c:v>
                </c:pt>
                <c:pt idx="533">
                  <c:v>9.070069</c:v>
                </c:pt>
                <c:pt idx="534">
                  <c:v>9.087087</c:v>
                </c:pt>
                <c:pt idx="535">
                  <c:v>9.104104</c:v>
                </c:pt>
                <c:pt idx="536">
                  <c:v>9.12112</c:v>
                </c:pt>
                <c:pt idx="537">
                  <c:v>9.138138</c:v>
                </c:pt>
                <c:pt idx="538">
                  <c:v>9.155155</c:v>
                </c:pt>
                <c:pt idx="539">
                  <c:v>9.172172</c:v>
                </c:pt>
                <c:pt idx="540">
                  <c:v>9.189189</c:v>
                </c:pt>
                <c:pt idx="541">
                  <c:v>9.206205000000002</c:v>
                </c:pt>
                <c:pt idx="542">
                  <c:v>9.223222999999997</c:v>
                </c:pt>
                <c:pt idx="543">
                  <c:v>9.24024</c:v>
                </c:pt>
                <c:pt idx="544">
                  <c:v>9.257257000000001</c:v>
                </c:pt>
                <c:pt idx="545">
                  <c:v>9.274273999999998</c:v>
                </c:pt>
                <c:pt idx="546">
                  <c:v>9.291291</c:v>
                </c:pt>
                <c:pt idx="547">
                  <c:v>9.308308</c:v>
                </c:pt>
                <c:pt idx="548">
                  <c:v>9.325325000000001</c:v>
                </c:pt>
                <c:pt idx="549">
                  <c:v>9.342341000000001</c:v>
                </c:pt>
                <c:pt idx="550">
                  <c:v>9.359359000000006</c:v>
                </c:pt>
                <c:pt idx="551">
                  <c:v>9.376376</c:v>
                </c:pt>
                <c:pt idx="552">
                  <c:v>9.393393000000001</c:v>
                </c:pt>
                <c:pt idx="553">
                  <c:v>9.41041</c:v>
                </c:pt>
                <c:pt idx="554">
                  <c:v>9.427427000000001</c:v>
                </c:pt>
                <c:pt idx="555">
                  <c:v>9.444444</c:v>
                </c:pt>
                <c:pt idx="556">
                  <c:v>9.461461000000003</c:v>
                </c:pt>
                <c:pt idx="557">
                  <c:v>9.478478000000001</c:v>
                </c:pt>
                <c:pt idx="558">
                  <c:v>9.495495000000026</c:v>
                </c:pt>
                <c:pt idx="559">
                  <c:v>9.512512000000002</c:v>
                </c:pt>
                <c:pt idx="560">
                  <c:v>9.529529</c:v>
                </c:pt>
                <c:pt idx="561">
                  <c:v>9.546546000000004</c:v>
                </c:pt>
                <c:pt idx="562">
                  <c:v>9.563563</c:v>
                </c:pt>
                <c:pt idx="563">
                  <c:v>9.580580000000004</c:v>
                </c:pt>
                <c:pt idx="564">
                  <c:v>9.597597</c:v>
                </c:pt>
                <c:pt idx="565">
                  <c:v>9.614614</c:v>
                </c:pt>
                <c:pt idx="566">
                  <c:v>9.631631</c:v>
                </c:pt>
                <c:pt idx="567">
                  <c:v>9.648648</c:v>
                </c:pt>
                <c:pt idx="568">
                  <c:v>9.665666000000024</c:v>
                </c:pt>
                <c:pt idx="569">
                  <c:v>9.682682000000024</c:v>
                </c:pt>
                <c:pt idx="570">
                  <c:v>9.699699</c:v>
                </c:pt>
                <c:pt idx="571">
                  <c:v>9.716716000000001</c:v>
                </c:pt>
                <c:pt idx="572">
                  <c:v>9.733733000000001</c:v>
                </c:pt>
                <c:pt idx="573">
                  <c:v>9.750751000000001</c:v>
                </c:pt>
                <c:pt idx="574">
                  <c:v>9.767767000000001</c:v>
                </c:pt>
                <c:pt idx="575">
                  <c:v>9.784784</c:v>
                </c:pt>
                <c:pt idx="576">
                  <c:v>9.801802</c:v>
                </c:pt>
                <c:pt idx="577">
                  <c:v>9.818818</c:v>
                </c:pt>
                <c:pt idx="578">
                  <c:v>9.835835000000004</c:v>
                </c:pt>
                <c:pt idx="579">
                  <c:v>9.852853000000006</c:v>
                </c:pt>
                <c:pt idx="580">
                  <c:v>9.869869000000006</c:v>
                </c:pt>
                <c:pt idx="581">
                  <c:v>9.886887000000024</c:v>
                </c:pt>
                <c:pt idx="582">
                  <c:v>9.903903000000001</c:v>
                </c:pt>
                <c:pt idx="583">
                  <c:v>9.920920000000002</c:v>
                </c:pt>
                <c:pt idx="584">
                  <c:v>9.937938000000001</c:v>
                </c:pt>
                <c:pt idx="585">
                  <c:v>9.954954</c:v>
                </c:pt>
                <c:pt idx="586">
                  <c:v>9.971972</c:v>
                </c:pt>
                <c:pt idx="587">
                  <c:v>9.988989</c:v>
                </c:pt>
                <c:pt idx="588">
                  <c:v>10.00601</c:v>
                </c:pt>
                <c:pt idx="589">
                  <c:v>10.02302</c:v>
                </c:pt>
                <c:pt idx="590">
                  <c:v>10.04004</c:v>
                </c:pt>
                <c:pt idx="591">
                  <c:v>10.05706</c:v>
                </c:pt>
                <c:pt idx="592">
                  <c:v>10.07407</c:v>
                </c:pt>
                <c:pt idx="593">
                  <c:v>10.09109</c:v>
                </c:pt>
                <c:pt idx="594">
                  <c:v>10.10811</c:v>
                </c:pt>
                <c:pt idx="595">
                  <c:v>10.12512</c:v>
                </c:pt>
                <c:pt idx="596">
                  <c:v>10.14214</c:v>
                </c:pt>
                <c:pt idx="597">
                  <c:v>10.15916</c:v>
                </c:pt>
                <c:pt idx="598">
                  <c:v>10.17618</c:v>
                </c:pt>
                <c:pt idx="599">
                  <c:v>10.19319</c:v>
                </c:pt>
                <c:pt idx="600">
                  <c:v>10.21021</c:v>
                </c:pt>
                <c:pt idx="601">
                  <c:v>10.22723</c:v>
                </c:pt>
                <c:pt idx="602">
                  <c:v>10.24424</c:v>
                </c:pt>
                <c:pt idx="603">
                  <c:v>10.26126</c:v>
                </c:pt>
                <c:pt idx="604">
                  <c:v>10.27828</c:v>
                </c:pt>
                <c:pt idx="605">
                  <c:v>10.29529</c:v>
                </c:pt>
                <c:pt idx="606">
                  <c:v>10.31231</c:v>
                </c:pt>
                <c:pt idx="607">
                  <c:v>10.32933</c:v>
                </c:pt>
                <c:pt idx="608">
                  <c:v>10.34635</c:v>
                </c:pt>
                <c:pt idx="609">
                  <c:v>10.36336</c:v>
                </c:pt>
                <c:pt idx="610">
                  <c:v>10.38038</c:v>
                </c:pt>
                <c:pt idx="611">
                  <c:v>10.39740000000001</c:v>
                </c:pt>
                <c:pt idx="612">
                  <c:v>10.41441</c:v>
                </c:pt>
                <c:pt idx="613">
                  <c:v>10.43143</c:v>
                </c:pt>
                <c:pt idx="614">
                  <c:v>10.44845</c:v>
                </c:pt>
                <c:pt idx="615">
                  <c:v>10.46546000000003</c:v>
                </c:pt>
                <c:pt idx="616">
                  <c:v>10.48248000000004</c:v>
                </c:pt>
                <c:pt idx="617">
                  <c:v>10.49950000000001</c:v>
                </c:pt>
                <c:pt idx="618">
                  <c:v>10.51652</c:v>
                </c:pt>
                <c:pt idx="619">
                  <c:v>10.53353</c:v>
                </c:pt>
                <c:pt idx="620">
                  <c:v>10.55055000000002</c:v>
                </c:pt>
                <c:pt idx="621">
                  <c:v>10.56757</c:v>
                </c:pt>
                <c:pt idx="622">
                  <c:v>10.58458</c:v>
                </c:pt>
                <c:pt idx="623">
                  <c:v>10.6016</c:v>
                </c:pt>
                <c:pt idx="624">
                  <c:v>10.61862</c:v>
                </c:pt>
                <c:pt idx="625">
                  <c:v>10.63564</c:v>
                </c:pt>
                <c:pt idx="626">
                  <c:v>10.65265000000002</c:v>
                </c:pt>
                <c:pt idx="627">
                  <c:v>10.66967</c:v>
                </c:pt>
                <c:pt idx="628">
                  <c:v>10.68669</c:v>
                </c:pt>
                <c:pt idx="629">
                  <c:v>10.7037</c:v>
                </c:pt>
                <c:pt idx="630">
                  <c:v>10.72072</c:v>
                </c:pt>
                <c:pt idx="631">
                  <c:v>10.73774</c:v>
                </c:pt>
                <c:pt idx="632">
                  <c:v>10.75475</c:v>
                </c:pt>
                <c:pt idx="633">
                  <c:v>10.77177</c:v>
                </c:pt>
                <c:pt idx="634">
                  <c:v>10.78879</c:v>
                </c:pt>
                <c:pt idx="635">
                  <c:v>10.80581000000001</c:v>
                </c:pt>
                <c:pt idx="636">
                  <c:v>10.82282</c:v>
                </c:pt>
                <c:pt idx="637">
                  <c:v>10.83984</c:v>
                </c:pt>
                <c:pt idx="638">
                  <c:v>10.85686000000001</c:v>
                </c:pt>
                <c:pt idx="639">
                  <c:v>10.87387</c:v>
                </c:pt>
                <c:pt idx="640">
                  <c:v>10.89089</c:v>
                </c:pt>
                <c:pt idx="641">
                  <c:v>10.90791</c:v>
                </c:pt>
                <c:pt idx="642">
                  <c:v>10.92492</c:v>
                </c:pt>
                <c:pt idx="643">
                  <c:v>10.94194</c:v>
                </c:pt>
                <c:pt idx="644">
                  <c:v>10.95896</c:v>
                </c:pt>
                <c:pt idx="645">
                  <c:v>10.97598000000003</c:v>
                </c:pt>
                <c:pt idx="646">
                  <c:v>10.99299</c:v>
                </c:pt>
                <c:pt idx="647">
                  <c:v>11.01001</c:v>
                </c:pt>
                <c:pt idx="648">
                  <c:v>11.02703</c:v>
                </c:pt>
                <c:pt idx="649">
                  <c:v>11.04404</c:v>
                </c:pt>
                <c:pt idx="650">
                  <c:v>11.06106</c:v>
                </c:pt>
                <c:pt idx="651">
                  <c:v>11.07808</c:v>
                </c:pt>
                <c:pt idx="652">
                  <c:v>11.09509</c:v>
                </c:pt>
                <c:pt idx="653">
                  <c:v>11.11211</c:v>
                </c:pt>
                <c:pt idx="654">
                  <c:v>11.12913</c:v>
                </c:pt>
                <c:pt idx="655">
                  <c:v>11.14615</c:v>
                </c:pt>
                <c:pt idx="656">
                  <c:v>11.16316</c:v>
                </c:pt>
                <c:pt idx="657">
                  <c:v>11.18018</c:v>
                </c:pt>
                <c:pt idx="658">
                  <c:v>11.1972</c:v>
                </c:pt>
                <c:pt idx="659">
                  <c:v>11.21421</c:v>
                </c:pt>
                <c:pt idx="660">
                  <c:v>11.23123</c:v>
                </c:pt>
                <c:pt idx="661">
                  <c:v>11.24825</c:v>
                </c:pt>
                <c:pt idx="662">
                  <c:v>11.26526</c:v>
                </c:pt>
                <c:pt idx="663">
                  <c:v>11.28228</c:v>
                </c:pt>
                <c:pt idx="664">
                  <c:v>11.2993</c:v>
                </c:pt>
                <c:pt idx="665">
                  <c:v>11.31632</c:v>
                </c:pt>
                <c:pt idx="666">
                  <c:v>11.33333</c:v>
                </c:pt>
                <c:pt idx="667">
                  <c:v>11.35035</c:v>
                </c:pt>
                <c:pt idx="668">
                  <c:v>11.36737</c:v>
                </c:pt>
                <c:pt idx="669">
                  <c:v>11.38438</c:v>
                </c:pt>
                <c:pt idx="670">
                  <c:v>11.4014</c:v>
                </c:pt>
                <c:pt idx="671">
                  <c:v>11.41842</c:v>
                </c:pt>
                <c:pt idx="672">
                  <c:v>11.43544000000003</c:v>
                </c:pt>
                <c:pt idx="673">
                  <c:v>11.45245000000004</c:v>
                </c:pt>
                <c:pt idx="674">
                  <c:v>11.46947000000001</c:v>
                </c:pt>
                <c:pt idx="675">
                  <c:v>11.48649000000003</c:v>
                </c:pt>
                <c:pt idx="676">
                  <c:v>11.5035</c:v>
                </c:pt>
                <c:pt idx="677">
                  <c:v>11.52052</c:v>
                </c:pt>
                <c:pt idx="678">
                  <c:v>11.53754</c:v>
                </c:pt>
                <c:pt idx="679">
                  <c:v>11.55455</c:v>
                </c:pt>
                <c:pt idx="680">
                  <c:v>11.57157</c:v>
                </c:pt>
                <c:pt idx="681">
                  <c:v>11.58859</c:v>
                </c:pt>
                <c:pt idx="682">
                  <c:v>11.60561</c:v>
                </c:pt>
                <c:pt idx="683">
                  <c:v>11.62262</c:v>
                </c:pt>
                <c:pt idx="684">
                  <c:v>11.63964</c:v>
                </c:pt>
                <c:pt idx="685">
                  <c:v>11.65666</c:v>
                </c:pt>
                <c:pt idx="686">
                  <c:v>11.67367</c:v>
                </c:pt>
                <c:pt idx="687">
                  <c:v>11.69069</c:v>
                </c:pt>
                <c:pt idx="688">
                  <c:v>11.70771</c:v>
                </c:pt>
                <c:pt idx="689">
                  <c:v>11.72472</c:v>
                </c:pt>
                <c:pt idx="690">
                  <c:v>11.74174</c:v>
                </c:pt>
                <c:pt idx="691">
                  <c:v>11.75876</c:v>
                </c:pt>
                <c:pt idx="692">
                  <c:v>11.77577</c:v>
                </c:pt>
                <c:pt idx="693">
                  <c:v>11.79279</c:v>
                </c:pt>
                <c:pt idx="694">
                  <c:v>11.80981</c:v>
                </c:pt>
                <c:pt idx="695">
                  <c:v>11.82683000000001</c:v>
                </c:pt>
                <c:pt idx="696">
                  <c:v>11.84384</c:v>
                </c:pt>
                <c:pt idx="697">
                  <c:v>11.86086</c:v>
                </c:pt>
                <c:pt idx="698">
                  <c:v>11.87788000000001</c:v>
                </c:pt>
                <c:pt idx="699">
                  <c:v>11.89489</c:v>
                </c:pt>
                <c:pt idx="700">
                  <c:v>11.91191</c:v>
                </c:pt>
                <c:pt idx="701">
                  <c:v>11.92893</c:v>
                </c:pt>
                <c:pt idx="702">
                  <c:v>11.94595</c:v>
                </c:pt>
                <c:pt idx="703">
                  <c:v>11.96296</c:v>
                </c:pt>
                <c:pt idx="704">
                  <c:v>11.97998000000002</c:v>
                </c:pt>
                <c:pt idx="705">
                  <c:v>11.997</c:v>
                </c:pt>
                <c:pt idx="706">
                  <c:v>12.01401</c:v>
                </c:pt>
                <c:pt idx="707">
                  <c:v>12.03103</c:v>
                </c:pt>
                <c:pt idx="708">
                  <c:v>12.04805</c:v>
                </c:pt>
                <c:pt idx="709">
                  <c:v>12.06506</c:v>
                </c:pt>
                <c:pt idx="710">
                  <c:v>12.08208000000002</c:v>
                </c:pt>
                <c:pt idx="711">
                  <c:v>12.0991</c:v>
                </c:pt>
                <c:pt idx="712">
                  <c:v>12.11612</c:v>
                </c:pt>
                <c:pt idx="713">
                  <c:v>12.13313</c:v>
                </c:pt>
                <c:pt idx="714">
                  <c:v>12.15015</c:v>
                </c:pt>
                <c:pt idx="715">
                  <c:v>12.16717</c:v>
                </c:pt>
                <c:pt idx="716">
                  <c:v>12.18418</c:v>
                </c:pt>
                <c:pt idx="717">
                  <c:v>12.2012</c:v>
                </c:pt>
                <c:pt idx="718">
                  <c:v>12.21822</c:v>
                </c:pt>
                <c:pt idx="719">
                  <c:v>12.23523</c:v>
                </c:pt>
                <c:pt idx="720">
                  <c:v>12.25225</c:v>
                </c:pt>
                <c:pt idx="721">
                  <c:v>12.26927</c:v>
                </c:pt>
                <c:pt idx="722">
                  <c:v>12.28629</c:v>
                </c:pt>
                <c:pt idx="723">
                  <c:v>12.3033</c:v>
                </c:pt>
                <c:pt idx="724">
                  <c:v>12.32032</c:v>
                </c:pt>
                <c:pt idx="725">
                  <c:v>12.33734</c:v>
                </c:pt>
                <c:pt idx="726">
                  <c:v>12.35435</c:v>
                </c:pt>
                <c:pt idx="727">
                  <c:v>12.37137</c:v>
                </c:pt>
                <c:pt idx="728">
                  <c:v>12.38839</c:v>
                </c:pt>
                <c:pt idx="729">
                  <c:v>12.40541000000003</c:v>
                </c:pt>
                <c:pt idx="730">
                  <c:v>12.42242</c:v>
                </c:pt>
                <c:pt idx="731">
                  <c:v>12.43944000000001</c:v>
                </c:pt>
                <c:pt idx="732">
                  <c:v>12.45646000000003</c:v>
                </c:pt>
                <c:pt idx="733">
                  <c:v>12.47347</c:v>
                </c:pt>
                <c:pt idx="734">
                  <c:v>12.49049000000002</c:v>
                </c:pt>
                <c:pt idx="735">
                  <c:v>12.50751</c:v>
                </c:pt>
                <c:pt idx="736">
                  <c:v>12.52452</c:v>
                </c:pt>
                <c:pt idx="737">
                  <c:v>12.54154</c:v>
                </c:pt>
                <c:pt idx="738">
                  <c:v>12.55856</c:v>
                </c:pt>
                <c:pt idx="739">
                  <c:v>12.57557</c:v>
                </c:pt>
                <c:pt idx="740">
                  <c:v>12.59259000000002</c:v>
                </c:pt>
                <c:pt idx="741">
                  <c:v>12.60961</c:v>
                </c:pt>
                <c:pt idx="742">
                  <c:v>12.62663</c:v>
                </c:pt>
                <c:pt idx="743">
                  <c:v>12.64364</c:v>
                </c:pt>
                <c:pt idx="744">
                  <c:v>12.66066</c:v>
                </c:pt>
                <c:pt idx="745">
                  <c:v>12.67768</c:v>
                </c:pt>
                <c:pt idx="746">
                  <c:v>12.69469</c:v>
                </c:pt>
                <c:pt idx="747">
                  <c:v>12.71171</c:v>
                </c:pt>
                <c:pt idx="748">
                  <c:v>12.72873</c:v>
                </c:pt>
                <c:pt idx="749">
                  <c:v>12.74574</c:v>
                </c:pt>
                <c:pt idx="750">
                  <c:v>12.76276</c:v>
                </c:pt>
                <c:pt idx="751">
                  <c:v>12.77978</c:v>
                </c:pt>
                <c:pt idx="752">
                  <c:v>12.7968</c:v>
                </c:pt>
                <c:pt idx="753">
                  <c:v>12.81381</c:v>
                </c:pt>
                <c:pt idx="754">
                  <c:v>12.83083</c:v>
                </c:pt>
                <c:pt idx="755">
                  <c:v>12.84785</c:v>
                </c:pt>
                <c:pt idx="756">
                  <c:v>12.86486</c:v>
                </c:pt>
                <c:pt idx="757">
                  <c:v>12.88188</c:v>
                </c:pt>
                <c:pt idx="758">
                  <c:v>12.8989</c:v>
                </c:pt>
                <c:pt idx="759">
                  <c:v>12.91592</c:v>
                </c:pt>
                <c:pt idx="760">
                  <c:v>12.93293</c:v>
                </c:pt>
                <c:pt idx="761">
                  <c:v>12.94995</c:v>
                </c:pt>
                <c:pt idx="762">
                  <c:v>12.96697</c:v>
                </c:pt>
                <c:pt idx="763">
                  <c:v>12.98398</c:v>
                </c:pt>
                <c:pt idx="764">
                  <c:v>13.001</c:v>
                </c:pt>
                <c:pt idx="765">
                  <c:v>13.01802</c:v>
                </c:pt>
                <c:pt idx="766">
                  <c:v>13.03503</c:v>
                </c:pt>
                <c:pt idx="767">
                  <c:v>13.05205000000002</c:v>
                </c:pt>
                <c:pt idx="768">
                  <c:v>13.06907</c:v>
                </c:pt>
                <c:pt idx="769">
                  <c:v>13.08609</c:v>
                </c:pt>
                <c:pt idx="770">
                  <c:v>13.1031</c:v>
                </c:pt>
                <c:pt idx="771">
                  <c:v>13.12012</c:v>
                </c:pt>
                <c:pt idx="772">
                  <c:v>13.13714</c:v>
                </c:pt>
                <c:pt idx="773">
                  <c:v>13.15415</c:v>
                </c:pt>
                <c:pt idx="774">
                  <c:v>13.17117</c:v>
                </c:pt>
                <c:pt idx="775">
                  <c:v>13.18819</c:v>
                </c:pt>
                <c:pt idx="776">
                  <c:v>13.2052</c:v>
                </c:pt>
                <c:pt idx="777">
                  <c:v>13.22222</c:v>
                </c:pt>
                <c:pt idx="778">
                  <c:v>13.23924</c:v>
                </c:pt>
                <c:pt idx="779">
                  <c:v>13.25626</c:v>
                </c:pt>
                <c:pt idx="780">
                  <c:v>13.27327</c:v>
                </c:pt>
                <c:pt idx="781">
                  <c:v>13.29029</c:v>
                </c:pt>
                <c:pt idx="782">
                  <c:v>13.30731</c:v>
                </c:pt>
                <c:pt idx="783">
                  <c:v>13.32432</c:v>
                </c:pt>
                <c:pt idx="784">
                  <c:v>13.34134</c:v>
                </c:pt>
                <c:pt idx="785">
                  <c:v>13.35836</c:v>
                </c:pt>
                <c:pt idx="786">
                  <c:v>13.37537</c:v>
                </c:pt>
                <c:pt idx="787">
                  <c:v>13.39239</c:v>
                </c:pt>
                <c:pt idx="788">
                  <c:v>13.40941000000001</c:v>
                </c:pt>
                <c:pt idx="789">
                  <c:v>13.42643000000003</c:v>
                </c:pt>
                <c:pt idx="790">
                  <c:v>13.44344</c:v>
                </c:pt>
                <c:pt idx="791">
                  <c:v>13.46046000000002</c:v>
                </c:pt>
                <c:pt idx="792">
                  <c:v>13.47748000000003</c:v>
                </c:pt>
                <c:pt idx="793">
                  <c:v>13.49449</c:v>
                </c:pt>
                <c:pt idx="794">
                  <c:v>13.51151</c:v>
                </c:pt>
                <c:pt idx="795">
                  <c:v>13.52853</c:v>
                </c:pt>
                <c:pt idx="796">
                  <c:v>13.54554</c:v>
                </c:pt>
                <c:pt idx="797">
                  <c:v>13.56256000000002</c:v>
                </c:pt>
                <c:pt idx="798">
                  <c:v>13.57958000000003</c:v>
                </c:pt>
                <c:pt idx="799">
                  <c:v>13.5966</c:v>
                </c:pt>
                <c:pt idx="800">
                  <c:v>13.61361</c:v>
                </c:pt>
                <c:pt idx="801">
                  <c:v>13.63063</c:v>
                </c:pt>
                <c:pt idx="802">
                  <c:v>13.64765</c:v>
                </c:pt>
                <c:pt idx="803">
                  <c:v>13.66466</c:v>
                </c:pt>
                <c:pt idx="804">
                  <c:v>13.68168</c:v>
                </c:pt>
                <c:pt idx="805">
                  <c:v>13.6987</c:v>
                </c:pt>
                <c:pt idx="806">
                  <c:v>13.71572</c:v>
                </c:pt>
                <c:pt idx="807">
                  <c:v>13.73273</c:v>
                </c:pt>
                <c:pt idx="808">
                  <c:v>13.74975</c:v>
                </c:pt>
                <c:pt idx="809">
                  <c:v>13.76677</c:v>
                </c:pt>
                <c:pt idx="810">
                  <c:v>13.78378</c:v>
                </c:pt>
                <c:pt idx="811">
                  <c:v>13.8008</c:v>
                </c:pt>
                <c:pt idx="812">
                  <c:v>13.81782</c:v>
                </c:pt>
                <c:pt idx="813">
                  <c:v>13.83483</c:v>
                </c:pt>
                <c:pt idx="814">
                  <c:v>13.85185</c:v>
                </c:pt>
                <c:pt idx="815">
                  <c:v>13.86887</c:v>
                </c:pt>
                <c:pt idx="816">
                  <c:v>13.88589000000003</c:v>
                </c:pt>
                <c:pt idx="817">
                  <c:v>13.9029</c:v>
                </c:pt>
                <c:pt idx="818">
                  <c:v>13.91992</c:v>
                </c:pt>
                <c:pt idx="819">
                  <c:v>13.93694</c:v>
                </c:pt>
                <c:pt idx="820">
                  <c:v>13.95395</c:v>
                </c:pt>
                <c:pt idx="821">
                  <c:v>13.97097</c:v>
                </c:pt>
                <c:pt idx="822">
                  <c:v>13.98799</c:v>
                </c:pt>
                <c:pt idx="823">
                  <c:v>14.005</c:v>
                </c:pt>
                <c:pt idx="824">
                  <c:v>14.02202</c:v>
                </c:pt>
                <c:pt idx="825">
                  <c:v>14.03904</c:v>
                </c:pt>
                <c:pt idx="826">
                  <c:v>14.05606</c:v>
                </c:pt>
                <c:pt idx="827">
                  <c:v>14.07307</c:v>
                </c:pt>
                <c:pt idx="828">
                  <c:v>14.09009</c:v>
                </c:pt>
                <c:pt idx="829">
                  <c:v>14.10711</c:v>
                </c:pt>
                <c:pt idx="830">
                  <c:v>14.12412</c:v>
                </c:pt>
                <c:pt idx="831">
                  <c:v>14.14114</c:v>
                </c:pt>
                <c:pt idx="832">
                  <c:v>14.15816</c:v>
                </c:pt>
                <c:pt idx="833">
                  <c:v>14.17517</c:v>
                </c:pt>
                <c:pt idx="834">
                  <c:v>14.19219</c:v>
                </c:pt>
                <c:pt idx="835">
                  <c:v>14.20921</c:v>
                </c:pt>
                <c:pt idx="836">
                  <c:v>14.22623</c:v>
                </c:pt>
                <c:pt idx="837">
                  <c:v>14.24324</c:v>
                </c:pt>
                <c:pt idx="838">
                  <c:v>14.26026</c:v>
                </c:pt>
                <c:pt idx="839">
                  <c:v>14.27728</c:v>
                </c:pt>
                <c:pt idx="840">
                  <c:v>14.29429</c:v>
                </c:pt>
                <c:pt idx="841">
                  <c:v>14.31131</c:v>
                </c:pt>
                <c:pt idx="842">
                  <c:v>14.32833</c:v>
                </c:pt>
                <c:pt idx="843">
                  <c:v>14.34534</c:v>
                </c:pt>
                <c:pt idx="844">
                  <c:v>14.36236</c:v>
                </c:pt>
                <c:pt idx="845">
                  <c:v>14.37938000000001</c:v>
                </c:pt>
                <c:pt idx="846">
                  <c:v>14.39640000000003</c:v>
                </c:pt>
                <c:pt idx="847">
                  <c:v>14.41341</c:v>
                </c:pt>
                <c:pt idx="848">
                  <c:v>14.43043000000002</c:v>
                </c:pt>
                <c:pt idx="849">
                  <c:v>14.44745</c:v>
                </c:pt>
                <c:pt idx="850">
                  <c:v>14.46446</c:v>
                </c:pt>
                <c:pt idx="851">
                  <c:v>14.48148000000002</c:v>
                </c:pt>
                <c:pt idx="852">
                  <c:v>14.4985</c:v>
                </c:pt>
                <c:pt idx="853">
                  <c:v>14.51551</c:v>
                </c:pt>
                <c:pt idx="854">
                  <c:v>14.53253000000002</c:v>
                </c:pt>
                <c:pt idx="855">
                  <c:v>14.54955</c:v>
                </c:pt>
                <c:pt idx="856">
                  <c:v>14.56657</c:v>
                </c:pt>
                <c:pt idx="857">
                  <c:v>14.58358000000002</c:v>
                </c:pt>
                <c:pt idx="858">
                  <c:v>14.6006</c:v>
                </c:pt>
                <c:pt idx="859">
                  <c:v>14.61762</c:v>
                </c:pt>
                <c:pt idx="860">
                  <c:v>14.63463</c:v>
                </c:pt>
                <c:pt idx="861">
                  <c:v>14.65165</c:v>
                </c:pt>
                <c:pt idx="862">
                  <c:v>14.66867</c:v>
                </c:pt>
                <c:pt idx="863">
                  <c:v>14.68569000000001</c:v>
                </c:pt>
                <c:pt idx="864">
                  <c:v>14.7027</c:v>
                </c:pt>
                <c:pt idx="865">
                  <c:v>14.71972</c:v>
                </c:pt>
                <c:pt idx="866">
                  <c:v>14.73674</c:v>
                </c:pt>
                <c:pt idx="867">
                  <c:v>14.75375</c:v>
                </c:pt>
                <c:pt idx="868">
                  <c:v>14.77077</c:v>
                </c:pt>
                <c:pt idx="869">
                  <c:v>14.78779</c:v>
                </c:pt>
                <c:pt idx="870">
                  <c:v>14.8048</c:v>
                </c:pt>
                <c:pt idx="871">
                  <c:v>14.82182</c:v>
                </c:pt>
                <c:pt idx="872">
                  <c:v>14.83884</c:v>
                </c:pt>
                <c:pt idx="873">
                  <c:v>14.85585000000003</c:v>
                </c:pt>
                <c:pt idx="874">
                  <c:v>14.87287</c:v>
                </c:pt>
                <c:pt idx="875">
                  <c:v>14.88989000000002</c:v>
                </c:pt>
                <c:pt idx="876">
                  <c:v>14.90691</c:v>
                </c:pt>
                <c:pt idx="877">
                  <c:v>14.92392</c:v>
                </c:pt>
                <c:pt idx="878">
                  <c:v>14.94094</c:v>
                </c:pt>
                <c:pt idx="879">
                  <c:v>14.95796</c:v>
                </c:pt>
                <c:pt idx="880">
                  <c:v>14.97497</c:v>
                </c:pt>
                <c:pt idx="881">
                  <c:v>14.99199</c:v>
                </c:pt>
                <c:pt idx="882">
                  <c:v>15.00901</c:v>
                </c:pt>
                <c:pt idx="883">
                  <c:v>15.02602</c:v>
                </c:pt>
                <c:pt idx="884">
                  <c:v>15.04304</c:v>
                </c:pt>
                <c:pt idx="885">
                  <c:v>15.06006</c:v>
                </c:pt>
                <c:pt idx="886">
                  <c:v>15.07708</c:v>
                </c:pt>
                <c:pt idx="887">
                  <c:v>15.09409</c:v>
                </c:pt>
                <c:pt idx="888">
                  <c:v>15.11111</c:v>
                </c:pt>
                <c:pt idx="889">
                  <c:v>15.12813</c:v>
                </c:pt>
                <c:pt idx="890">
                  <c:v>15.14514</c:v>
                </c:pt>
                <c:pt idx="891">
                  <c:v>15.16216</c:v>
                </c:pt>
                <c:pt idx="892">
                  <c:v>15.17918</c:v>
                </c:pt>
                <c:pt idx="893">
                  <c:v>15.1962</c:v>
                </c:pt>
                <c:pt idx="894">
                  <c:v>15.21321</c:v>
                </c:pt>
                <c:pt idx="895">
                  <c:v>15.23023</c:v>
                </c:pt>
                <c:pt idx="896">
                  <c:v>15.24725</c:v>
                </c:pt>
                <c:pt idx="897">
                  <c:v>15.26426</c:v>
                </c:pt>
                <c:pt idx="898">
                  <c:v>15.28128</c:v>
                </c:pt>
                <c:pt idx="899">
                  <c:v>15.2983</c:v>
                </c:pt>
                <c:pt idx="900">
                  <c:v>15.31531</c:v>
                </c:pt>
                <c:pt idx="901">
                  <c:v>15.33233</c:v>
                </c:pt>
                <c:pt idx="902">
                  <c:v>15.34935</c:v>
                </c:pt>
                <c:pt idx="903">
                  <c:v>15.36637</c:v>
                </c:pt>
                <c:pt idx="904">
                  <c:v>15.38338</c:v>
                </c:pt>
                <c:pt idx="905">
                  <c:v>15.40040000000002</c:v>
                </c:pt>
                <c:pt idx="906">
                  <c:v>15.41742</c:v>
                </c:pt>
                <c:pt idx="907">
                  <c:v>15.43443</c:v>
                </c:pt>
                <c:pt idx="908">
                  <c:v>15.45145000000002</c:v>
                </c:pt>
                <c:pt idx="909">
                  <c:v>15.46847</c:v>
                </c:pt>
                <c:pt idx="910">
                  <c:v>15.48549000000003</c:v>
                </c:pt>
                <c:pt idx="911">
                  <c:v>15.50250000000002</c:v>
                </c:pt>
                <c:pt idx="912">
                  <c:v>15.51952</c:v>
                </c:pt>
                <c:pt idx="913">
                  <c:v>15.53654</c:v>
                </c:pt>
                <c:pt idx="914">
                  <c:v>15.55355000000002</c:v>
                </c:pt>
                <c:pt idx="915">
                  <c:v>15.57057</c:v>
                </c:pt>
                <c:pt idx="916">
                  <c:v>15.58759</c:v>
                </c:pt>
                <c:pt idx="917">
                  <c:v>15.6046</c:v>
                </c:pt>
                <c:pt idx="918">
                  <c:v>15.62162</c:v>
                </c:pt>
                <c:pt idx="919">
                  <c:v>15.63864</c:v>
                </c:pt>
                <c:pt idx="920">
                  <c:v>15.65565000000002</c:v>
                </c:pt>
                <c:pt idx="921">
                  <c:v>15.67267</c:v>
                </c:pt>
                <c:pt idx="922">
                  <c:v>15.68969</c:v>
                </c:pt>
                <c:pt idx="923">
                  <c:v>15.70671</c:v>
                </c:pt>
                <c:pt idx="924">
                  <c:v>15.72372</c:v>
                </c:pt>
                <c:pt idx="925">
                  <c:v>15.74074</c:v>
                </c:pt>
                <c:pt idx="926">
                  <c:v>15.75776</c:v>
                </c:pt>
                <c:pt idx="927">
                  <c:v>15.77477</c:v>
                </c:pt>
                <c:pt idx="928">
                  <c:v>15.79179</c:v>
                </c:pt>
                <c:pt idx="929">
                  <c:v>15.80881</c:v>
                </c:pt>
                <c:pt idx="930">
                  <c:v>15.82582</c:v>
                </c:pt>
                <c:pt idx="931">
                  <c:v>15.84284</c:v>
                </c:pt>
                <c:pt idx="932">
                  <c:v>15.85986000000002</c:v>
                </c:pt>
                <c:pt idx="933">
                  <c:v>15.87688000000003</c:v>
                </c:pt>
                <c:pt idx="934">
                  <c:v>15.89389</c:v>
                </c:pt>
                <c:pt idx="935">
                  <c:v>15.91091</c:v>
                </c:pt>
                <c:pt idx="936">
                  <c:v>15.92793</c:v>
                </c:pt>
                <c:pt idx="937">
                  <c:v>15.94494</c:v>
                </c:pt>
                <c:pt idx="938">
                  <c:v>15.96196</c:v>
                </c:pt>
                <c:pt idx="939">
                  <c:v>15.97898</c:v>
                </c:pt>
                <c:pt idx="940">
                  <c:v>15.996</c:v>
                </c:pt>
                <c:pt idx="941">
                  <c:v>16.01301</c:v>
                </c:pt>
                <c:pt idx="942">
                  <c:v>16.03003</c:v>
                </c:pt>
                <c:pt idx="943">
                  <c:v>16.04704999999995</c:v>
                </c:pt>
                <c:pt idx="944">
                  <c:v>16.06406</c:v>
                </c:pt>
                <c:pt idx="945">
                  <c:v>16.08108</c:v>
                </c:pt>
                <c:pt idx="946">
                  <c:v>16.09809999999995</c:v>
                </c:pt>
                <c:pt idx="947">
                  <c:v>16.11511</c:v>
                </c:pt>
                <c:pt idx="948">
                  <c:v>16.13213</c:v>
                </c:pt>
                <c:pt idx="949">
                  <c:v>16.14914999999995</c:v>
                </c:pt>
                <c:pt idx="950">
                  <c:v>16.16617</c:v>
                </c:pt>
                <c:pt idx="951">
                  <c:v>16.18318</c:v>
                </c:pt>
                <c:pt idx="952">
                  <c:v>16.20019999999995</c:v>
                </c:pt>
                <c:pt idx="953">
                  <c:v>16.21722</c:v>
                </c:pt>
                <c:pt idx="954">
                  <c:v>16.23423</c:v>
                </c:pt>
                <c:pt idx="955">
                  <c:v>16.25124999999995</c:v>
                </c:pt>
                <c:pt idx="956">
                  <c:v>16.26826999999993</c:v>
                </c:pt>
                <c:pt idx="957">
                  <c:v>16.28527999999992</c:v>
                </c:pt>
                <c:pt idx="958">
                  <c:v>16.30229999999995</c:v>
                </c:pt>
                <c:pt idx="959">
                  <c:v>16.31932</c:v>
                </c:pt>
                <c:pt idx="960">
                  <c:v>16.33634</c:v>
                </c:pt>
                <c:pt idx="961">
                  <c:v>16.35334999999995</c:v>
                </c:pt>
                <c:pt idx="962">
                  <c:v>16.37037</c:v>
                </c:pt>
                <c:pt idx="963">
                  <c:v>16.38739</c:v>
                </c:pt>
                <c:pt idx="964">
                  <c:v>16.40439999999995</c:v>
                </c:pt>
                <c:pt idx="965">
                  <c:v>16.42141999999993</c:v>
                </c:pt>
                <c:pt idx="966">
                  <c:v>16.43843999999992</c:v>
                </c:pt>
                <c:pt idx="967">
                  <c:v>16.4554499999999</c:v>
                </c:pt>
                <c:pt idx="968">
                  <c:v>16.47246999999993</c:v>
                </c:pt>
                <c:pt idx="969">
                  <c:v>16.48948999999992</c:v>
                </c:pt>
                <c:pt idx="970">
                  <c:v>16.50650999999995</c:v>
                </c:pt>
                <c:pt idx="971">
                  <c:v>16.52351999999993</c:v>
                </c:pt>
                <c:pt idx="972">
                  <c:v>16.54053999999992</c:v>
                </c:pt>
                <c:pt idx="973">
                  <c:v>16.55756</c:v>
                </c:pt>
                <c:pt idx="974">
                  <c:v>16.57457</c:v>
                </c:pt>
                <c:pt idx="975">
                  <c:v>16.59159</c:v>
                </c:pt>
                <c:pt idx="976">
                  <c:v>16.60860999999995</c:v>
                </c:pt>
                <c:pt idx="977">
                  <c:v>16.62562999999992</c:v>
                </c:pt>
                <c:pt idx="978">
                  <c:v>16.64263999999992</c:v>
                </c:pt>
                <c:pt idx="979">
                  <c:v>16.65966</c:v>
                </c:pt>
                <c:pt idx="980">
                  <c:v>16.67668</c:v>
                </c:pt>
                <c:pt idx="981">
                  <c:v>16.69369</c:v>
                </c:pt>
                <c:pt idx="982">
                  <c:v>16.71070999999995</c:v>
                </c:pt>
                <c:pt idx="983">
                  <c:v>16.72772999999993</c:v>
                </c:pt>
                <c:pt idx="984">
                  <c:v>16.74473999999992</c:v>
                </c:pt>
                <c:pt idx="985">
                  <c:v>16.76175999999995</c:v>
                </c:pt>
                <c:pt idx="986">
                  <c:v>16.77877999999993</c:v>
                </c:pt>
                <c:pt idx="987">
                  <c:v>16.7958</c:v>
                </c:pt>
                <c:pt idx="988">
                  <c:v>16.81281</c:v>
                </c:pt>
                <c:pt idx="989">
                  <c:v>16.82983</c:v>
                </c:pt>
                <c:pt idx="990">
                  <c:v>16.84685000000004</c:v>
                </c:pt>
                <c:pt idx="991">
                  <c:v>16.86386</c:v>
                </c:pt>
                <c:pt idx="992">
                  <c:v>16.88088</c:v>
                </c:pt>
                <c:pt idx="993">
                  <c:v>16.89790000000004</c:v>
                </c:pt>
                <c:pt idx="994">
                  <c:v>16.91491</c:v>
                </c:pt>
                <c:pt idx="995">
                  <c:v>16.93193</c:v>
                </c:pt>
                <c:pt idx="996">
                  <c:v>16.94895</c:v>
                </c:pt>
                <c:pt idx="997">
                  <c:v>16.96596999999995</c:v>
                </c:pt>
                <c:pt idx="998">
                  <c:v>16.98297999999993</c:v>
                </c:pt>
                <c:pt idx="999">
                  <c:v>17.0</c:v>
                </c:pt>
              </c:numCache>
            </c:numRef>
          </c:xVal>
          <c:yVal>
            <c:numRef>
              <c:f>Sheet1!$E$2:$E$1001</c:f>
              <c:numCache>
                <c:formatCode>General</c:formatCode>
                <c:ptCount val="1000"/>
                <c:pt idx="0">
                  <c:v>199.9999</c:v>
                </c:pt>
                <c:pt idx="1">
                  <c:v>199.9999</c:v>
                </c:pt>
                <c:pt idx="2">
                  <c:v>199.9999</c:v>
                </c:pt>
                <c:pt idx="3">
                  <c:v>199.9999</c:v>
                </c:pt>
                <c:pt idx="4">
                  <c:v>199.9999</c:v>
                </c:pt>
                <c:pt idx="5">
                  <c:v>199.9999</c:v>
                </c:pt>
                <c:pt idx="6">
                  <c:v>199.9998</c:v>
                </c:pt>
                <c:pt idx="7">
                  <c:v>199.9998</c:v>
                </c:pt>
                <c:pt idx="8">
                  <c:v>199.9998</c:v>
                </c:pt>
                <c:pt idx="9">
                  <c:v>199.9998</c:v>
                </c:pt>
                <c:pt idx="10">
                  <c:v>199.9998</c:v>
                </c:pt>
                <c:pt idx="11">
                  <c:v>199.9998</c:v>
                </c:pt>
                <c:pt idx="12">
                  <c:v>199.9998</c:v>
                </c:pt>
                <c:pt idx="13">
                  <c:v>199.9998</c:v>
                </c:pt>
                <c:pt idx="14">
                  <c:v>199.9998</c:v>
                </c:pt>
                <c:pt idx="15">
                  <c:v>199.9998</c:v>
                </c:pt>
                <c:pt idx="16">
                  <c:v>199.9998</c:v>
                </c:pt>
                <c:pt idx="17">
                  <c:v>199.9998</c:v>
                </c:pt>
                <c:pt idx="18">
                  <c:v>199.9998</c:v>
                </c:pt>
                <c:pt idx="19">
                  <c:v>199.9998</c:v>
                </c:pt>
                <c:pt idx="20">
                  <c:v>199.9997</c:v>
                </c:pt>
                <c:pt idx="21">
                  <c:v>199.9997</c:v>
                </c:pt>
                <c:pt idx="22">
                  <c:v>199.9997</c:v>
                </c:pt>
                <c:pt idx="23">
                  <c:v>199.9997</c:v>
                </c:pt>
                <c:pt idx="24">
                  <c:v>199.9997</c:v>
                </c:pt>
                <c:pt idx="25">
                  <c:v>199.9997</c:v>
                </c:pt>
                <c:pt idx="26">
                  <c:v>199.9997</c:v>
                </c:pt>
                <c:pt idx="27">
                  <c:v>199.9997</c:v>
                </c:pt>
                <c:pt idx="28">
                  <c:v>199.9996</c:v>
                </c:pt>
                <c:pt idx="29">
                  <c:v>199.9996</c:v>
                </c:pt>
                <c:pt idx="30">
                  <c:v>199.9996</c:v>
                </c:pt>
                <c:pt idx="31">
                  <c:v>199.9996</c:v>
                </c:pt>
                <c:pt idx="32">
                  <c:v>199.9996</c:v>
                </c:pt>
                <c:pt idx="33">
                  <c:v>199.9996</c:v>
                </c:pt>
                <c:pt idx="34">
                  <c:v>199.9996</c:v>
                </c:pt>
                <c:pt idx="35">
                  <c:v>199.9995</c:v>
                </c:pt>
                <c:pt idx="36">
                  <c:v>199.9995</c:v>
                </c:pt>
                <c:pt idx="37">
                  <c:v>199.9995</c:v>
                </c:pt>
                <c:pt idx="38">
                  <c:v>199.9995</c:v>
                </c:pt>
                <c:pt idx="39">
                  <c:v>199.9995</c:v>
                </c:pt>
                <c:pt idx="40">
                  <c:v>199.9995</c:v>
                </c:pt>
                <c:pt idx="41">
                  <c:v>199.9994</c:v>
                </c:pt>
                <c:pt idx="42">
                  <c:v>199.9994</c:v>
                </c:pt>
                <c:pt idx="43">
                  <c:v>199.9994</c:v>
                </c:pt>
                <c:pt idx="44">
                  <c:v>199.9993</c:v>
                </c:pt>
                <c:pt idx="45">
                  <c:v>199.9993</c:v>
                </c:pt>
                <c:pt idx="46">
                  <c:v>199.9993</c:v>
                </c:pt>
                <c:pt idx="47">
                  <c:v>199.9993</c:v>
                </c:pt>
                <c:pt idx="48">
                  <c:v>199.9992</c:v>
                </c:pt>
                <c:pt idx="49">
                  <c:v>199.9992</c:v>
                </c:pt>
                <c:pt idx="50">
                  <c:v>199.9992</c:v>
                </c:pt>
                <c:pt idx="51">
                  <c:v>199.9991</c:v>
                </c:pt>
                <c:pt idx="52">
                  <c:v>199.9991</c:v>
                </c:pt>
                <c:pt idx="53">
                  <c:v>199.9991</c:v>
                </c:pt>
                <c:pt idx="54">
                  <c:v>199.999</c:v>
                </c:pt>
                <c:pt idx="55">
                  <c:v>199.999</c:v>
                </c:pt>
                <c:pt idx="56">
                  <c:v>199.999</c:v>
                </c:pt>
                <c:pt idx="57">
                  <c:v>199.9989000000004</c:v>
                </c:pt>
                <c:pt idx="58">
                  <c:v>199.9989000000004</c:v>
                </c:pt>
                <c:pt idx="59">
                  <c:v>199.9988000000001</c:v>
                </c:pt>
                <c:pt idx="60">
                  <c:v>199.9988000000001</c:v>
                </c:pt>
                <c:pt idx="61">
                  <c:v>199.9987</c:v>
                </c:pt>
                <c:pt idx="62">
                  <c:v>199.9987</c:v>
                </c:pt>
                <c:pt idx="63">
                  <c:v>199.9986</c:v>
                </c:pt>
                <c:pt idx="64">
                  <c:v>199.9986</c:v>
                </c:pt>
                <c:pt idx="65">
                  <c:v>199.9985</c:v>
                </c:pt>
                <c:pt idx="66">
                  <c:v>199.9985</c:v>
                </c:pt>
                <c:pt idx="67">
                  <c:v>199.9984000000005</c:v>
                </c:pt>
                <c:pt idx="68">
                  <c:v>199.9983000000004</c:v>
                </c:pt>
                <c:pt idx="69">
                  <c:v>199.9983000000004</c:v>
                </c:pt>
                <c:pt idx="70">
                  <c:v>199.9982000000004</c:v>
                </c:pt>
                <c:pt idx="71">
                  <c:v>199.9981000000004</c:v>
                </c:pt>
                <c:pt idx="72">
                  <c:v>199.9980000000003</c:v>
                </c:pt>
                <c:pt idx="73">
                  <c:v>199.9980000000003</c:v>
                </c:pt>
                <c:pt idx="74">
                  <c:v>199.9979</c:v>
                </c:pt>
                <c:pt idx="75">
                  <c:v>199.9978</c:v>
                </c:pt>
                <c:pt idx="76">
                  <c:v>199.9977</c:v>
                </c:pt>
                <c:pt idx="77">
                  <c:v>199.9976</c:v>
                </c:pt>
                <c:pt idx="78">
                  <c:v>199.9975</c:v>
                </c:pt>
                <c:pt idx="79">
                  <c:v>199.9974000000004</c:v>
                </c:pt>
                <c:pt idx="80">
                  <c:v>199.9973000000004</c:v>
                </c:pt>
                <c:pt idx="81">
                  <c:v>199.9972000000004</c:v>
                </c:pt>
                <c:pt idx="82">
                  <c:v>199.9971000000001</c:v>
                </c:pt>
                <c:pt idx="83">
                  <c:v>199.997</c:v>
                </c:pt>
                <c:pt idx="84">
                  <c:v>199.9969</c:v>
                </c:pt>
                <c:pt idx="85">
                  <c:v>199.9968</c:v>
                </c:pt>
                <c:pt idx="86">
                  <c:v>199.9966</c:v>
                </c:pt>
                <c:pt idx="87">
                  <c:v>199.9965</c:v>
                </c:pt>
                <c:pt idx="88">
                  <c:v>199.9964000000004</c:v>
                </c:pt>
                <c:pt idx="89">
                  <c:v>199.9962</c:v>
                </c:pt>
                <c:pt idx="90">
                  <c:v>199.9961</c:v>
                </c:pt>
                <c:pt idx="91">
                  <c:v>199.9959</c:v>
                </c:pt>
                <c:pt idx="92">
                  <c:v>199.9957</c:v>
                </c:pt>
                <c:pt idx="93">
                  <c:v>199.9956</c:v>
                </c:pt>
                <c:pt idx="94">
                  <c:v>199.9954000000001</c:v>
                </c:pt>
                <c:pt idx="95">
                  <c:v>199.9952</c:v>
                </c:pt>
                <c:pt idx="96">
                  <c:v>199.995</c:v>
                </c:pt>
                <c:pt idx="97">
                  <c:v>199.9948</c:v>
                </c:pt>
                <c:pt idx="98">
                  <c:v>199.9946</c:v>
                </c:pt>
                <c:pt idx="99">
                  <c:v>199.9944</c:v>
                </c:pt>
                <c:pt idx="100">
                  <c:v>199.9942</c:v>
                </c:pt>
                <c:pt idx="101">
                  <c:v>199.9939</c:v>
                </c:pt>
                <c:pt idx="102">
                  <c:v>199.9937</c:v>
                </c:pt>
                <c:pt idx="103">
                  <c:v>199.9934</c:v>
                </c:pt>
                <c:pt idx="104">
                  <c:v>199.9932</c:v>
                </c:pt>
                <c:pt idx="105">
                  <c:v>199.9929000000004</c:v>
                </c:pt>
                <c:pt idx="106">
                  <c:v>199.9926</c:v>
                </c:pt>
                <c:pt idx="107">
                  <c:v>199.9923000000004</c:v>
                </c:pt>
                <c:pt idx="108">
                  <c:v>199.9920000000003</c:v>
                </c:pt>
                <c:pt idx="109">
                  <c:v>199.9917</c:v>
                </c:pt>
                <c:pt idx="110">
                  <c:v>199.9914000000004</c:v>
                </c:pt>
                <c:pt idx="111">
                  <c:v>199.991</c:v>
                </c:pt>
                <c:pt idx="112">
                  <c:v>199.9907</c:v>
                </c:pt>
                <c:pt idx="113">
                  <c:v>199.9903000000003</c:v>
                </c:pt>
                <c:pt idx="114">
                  <c:v>199.9899</c:v>
                </c:pt>
                <c:pt idx="115">
                  <c:v>199.9895</c:v>
                </c:pt>
                <c:pt idx="116">
                  <c:v>199.9891</c:v>
                </c:pt>
                <c:pt idx="117">
                  <c:v>199.9886000000004</c:v>
                </c:pt>
                <c:pt idx="118">
                  <c:v>199.9882000000005</c:v>
                </c:pt>
                <c:pt idx="119">
                  <c:v>199.9877000000001</c:v>
                </c:pt>
                <c:pt idx="120">
                  <c:v>199.9872000000004</c:v>
                </c:pt>
                <c:pt idx="121">
                  <c:v>199.9867</c:v>
                </c:pt>
                <c:pt idx="122">
                  <c:v>199.9862000000004</c:v>
                </c:pt>
                <c:pt idx="123">
                  <c:v>199.9856</c:v>
                </c:pt>
                <c:pt idx="124">
                  <c:v>199.9851000000001</c:v>
                </c:pt>
                <c:pt idx="125">
                  <c:v>199.9845</c:v>
                </c:pt>
                <c:pt idx="126">
                  <c:v>199.9838</c:v>
                </c:pt>
                <c:pt idx="127">
                  <c:v>199.9832</c:v>
                </c:pt>
                <c:pt idx="128">
                  <c:v>199.9825</c:v>
                </c:pt>
                <c:pt idx="129">
                  <c:v>199.9818000000004</c:v>
                </c:pt>
                <c:pt idx="130">
                  <c:v>199.9811000000004</c:v>
                </c:pt>
                <c:pt idx="131">
                  <c:v>199.9803000000004</c:v>
                </c:pt>
                <c:pt idx="132">
                  <c:v>199.9796</c:v>
                </c:pt>
                <c:pt idx="133">
                  <c:v>199.9787</c:v>
                </c:pt>
                <c:pt idx="134">
                  <c:v>199.9779</c:v>
                </c:pt>
                <c:pt idx="135">
                  <c:v>199.977</c:v>
                </c:pt>
                <c:pt idx="136">
                  <c:v>199.9761</c:v>
                </c:pt>
                <c:pt idx="137">
                  <c:v>199.9751</c:v>
                </c:pt>
                <c:pt idx="138">
                  <c:v>199.9742</c:v>
                </c:pt>
                <c:pt idx="139">
                  <c:v>199.9731</c:v>
                </c:pt>
                <c:pt idx="140">
                  <c:v>199.972</c:v>
                </c:pt>
                <c:pt idx="141">
                  <c:v>199.9709</c:v>
                </c:pt>
                <c:pt idx="142">
                  <c:v>199.9698</c:v>
                </c:pt>
                <c:pt idx="143">
                  <c:v>199.9686</c:v>
                </c:pt>
                <c:pt idx="144">
                  <c:v>199.9673000000004</c:v>
                </c:pt>
                <c:pt idx="145">
                  <c:v>199.966</c:v>
                </c:pt>
                <c:pt idx="146">
                  <c:v>199.9646</c:v>
                </c:pt>
                <c:pt idx="147">
                  <c:v>199.9632</c:v>
                </c:pt>
                <c:pt idx="148">
                  <c:v>199.9618</c:v>
                </c:pt>
                <c:pt idx="149">
                  <c:v>199.9603000000001</c:v>
                </c:pt>
                <c:pt idx="150">
                  <c:v>199.9587000000004</c:v>
                </c:pt>
                <c:pt idx="151">
                  <c:v>199.9570000000004</c:v>
                </c:pt>
                <c:pt idx="152">
                  <c:v>199.9553000000004</c:v>
                </c:pt>
                <c:pt idx="153">
                  <c:v>199.9535</c:v>
                </c:pt>
                <c:pt idx="154">
                  <c:v>199.9517000000001</c:v>
                </c:pt>
                <c:pt idx="155">
                  <c:v>199.9497</c:v>
                </c:pt>
                <c:pt idx="156">
                  <c:v>199.9477</c:v>
                </c:pt>
                <c:pt idx="157">
                  <c:v>199.9456</c:v>
                </c:pt>
                <c:pt idx="158">
                  <c:v>199.9435</c:v>
                </c:pt>
                <c:pt idx="159">
                  <c:v>199.9412</c:v>
                </c:pt>
                <c:pt idx="160">
                  <c:v>199.9389000000001</c:v>
                </c:pt>
                <c:pt idx="161">
                  <c:v>199.9364000000004</c:v>
                </c:pt>
                <c:pt idx="162">
                  <c:v>199.9339</c:v>
                </c:pt>
                <c:pt idx="163">
                  <c:v>199.9313000000004</c:v>
                </c:pt>
                <c:pt idx="164">
                  <c:v>199.9285</c:v>
                </c:pt>
                <c:pt idx="165">
                  <c:v>199.9257</c:v>
                </c:pt>
                <c:pt idx="166">
                  <c:v>199.9227000000004</c:v>
                </c:pt>
                <c:pt idx="167">
                  <c:v>199.9195999999999</c:v>
                </c:pt>
                <c:pt idx="168">
                  <c:v>199.9165</c:v>
                </c:pt>
                <c:pt idx="169">
                  <c:v>199.9131</c:v>
                </c:pt>
                <c:pt idx="170">
                  <c:v>199.9097</c:v>
                </c:pt>
                <c:pt idx="171">
                  <c:v>199.9061</c:v>
                </c:pt>
                <c:pt idx="172">
                  <c:v>199.9023000000004</c:v>
                </c:pt>
                <c:pt idx="173">
                  <c:v>199.8984000000005</c:v>
                </c:pt>
                <c:pt idx="174">
                  <c:v>199.8944000000003</c:v>
                </c:pt>
                <c:pt idx="175">
                  <c:v>199.8902000000004</c:v>
                </c:pt>
                <c:pt idx="176">
                  <c:v>199.8858000000001</c:v>
                </c:pt>
                <c:pt idx="177">
                  <c:v>199.8813000000005</c:v>
                </c:pt>
                <c:pt idx="178">
                  <c:v>199.8766</c:v>
                </c:pt>
                <c:pt idx="179">
                  <c:v>199.8717</c:v>
                </c:pt>
                <c:pt idx="180">
                  <c:v>199.8665</c:v>
                </c:pt>
                <c:pt idx="181">
                  <c:v>199.8613000000004</c:v>
                </c:pt>
                <c:pt idx="182">
                  <c:v>199.8557</c:v>
                </c:pt>
                <c:pt idx="183">
                  <c:v>199.8500000000004</c:v>
                </c:pt>
                <c:pt idx="184">
                  <c:v>199.844</c:v>
                </c:pt>
                <c:pt idx="185">
                  <c:v>199.8378</c:v>
                </c:pt>
                <c:pt idx="186">
                  <c:v>199.8314000000004</c:v>
                </c:pt>
                <c:pt idx="187">
                  <c:v>199.8247</c:v>
                </c:pt>
                <c:pt idx="188">
                  <c:v>199.8178</c:v>
                </c:pt>
                <c:pt idx="189">
                  <c:v>199.8105</c:v>
                </c:pt>
                <c:pt idx="190">
                  <c:v>199.803</c:v>
                </c:pt>
                <c:pt idx="191">
                  <c:v>199.7952</c:v>
                </c:pt>
                <c:pt idx="192">
                  <c:v>199.7871</c:v>
                </c:pt>
                <c:pt idx="193">
                  <c:v>199.7787</c:v>
                </c:pt>
                <c:pt idx="194">
                  <c:v>199.7699</c:v>
                </c:pt>
                <c:pt idx="195">
                  <c:v>199.7608</c:v>
                </c:pt>
                <c:pt idx="196">
                  <c:v>199.7513</c:v>
                </c:pt>
                <c:pt idx="197">
                  <c:v>199.7415</c:v>
                </c:pt>
                <c:pt idx="198">
                  <c:v>199.7312</c:v>
                </c:pt>
                <c:pt idx="199">
                  <c:v>199.7206</c:v>
                </c:pt>
                <c:pt idx="200">
                  <c:v>199.7095999999996</c:v>
                </c:pt>
                <c:pt idx="201">
                  <c:v>199.6981</c:v>
                </c:pt>
                <c:pt idx="202">
                  <c:v>199.6862</c:v>
                </c:pt>
                <c:pt idx="203">
                  <c:v>199.6737999999997</c:v>
                </c:pt>
                <c:pt idx="204">
                  <c:v>199.6609</c:v>
                </c:pt>
                <c:pt idx="205">
                  <c:v>199.6476</c:v>
                </c:pt>
                <c:pt idx="206">
                  <c:v>199.6337</c:v>
                </c:pt>
                <c:pt idx="207">
                  <c:v>199.6193</c:v>
                </c:pt>
                <c:pt idx="208">
                  <c:v>199.6043</c:v>
                </c:pt>
                <c:pt idx="209">
                  <c:v>199.5887000000001</c:v>
                </c:pt>
                <c:pt idx="210">
                  <c:v>199.5726</c:v>
                </c:pt>
                <c:pt idx="211">
                  <c:v>199.5558</c:v>
                </c:pt>
                <c:pt idx="212">
                  <c:v>199.5383000000004</c:v>
                </c:pt>
                <c:pt idx="213">
                  <c:v>199.5202000000001</c:v>
                </c:pt>
                <c:pt idx="214">
                  <c:v>199.5014000000001</c:v>
                </c:pt>
                <c:pt idx="215">
                  <c:v>199.4819000000004</c:v>
                </c:pt>
                <c:pt idx="216">
                  <c:v>199.4616</c:v>
                </c:pt>
                <c:pt idx="217">
                  <c:v>199.4405</c:v>
                </c:pt>
                <c:pt idx="218">
                  <c:v>199.4187</c:v>
                </c:pt>
                <c:pt idx="219">
                  <c:v>199.396</c:v>
                </c:pt>
                <c:pt idx="220">
                  <c:v>199.3724000000004</c:v>
                </c:pt>
                <c:pt idx="221">
                  <c:v>199.3479</c:v>
                </c:pt>
                <c:pt idx="222">
                  <c:v>199.3225000000004</c:v>
                </c:pt>
                <c:pt idx="223">
                  <c:v>199.2962</c:v>
                </c:pt>
                <c:pt idx="224">
                  <c:v>199.2688</c:v>
                </c:pt>
                <c:pt idx="225">
                  <c:v>199.2405</c:v>
                </c:pt>
                <c:pt idx="226">
                  <c:v>199.211</c:v>
                </c:pt>
                <c:pt idx="227">
                  <c:v>199.1805</c:v>
                </c:pt>
                <c:pt idx="228">
                  <c:v>199.1488</c:v>
                </c:pt>
                <c:pt idx="229">
                  <c:v>199.1159</c:v>
                </c:pt>
                <c:pt idx="230">
                  <c:v>199.0818</c:v>
                </c:pt>
                <c:pt idx="231">
                  <c:v>199.0464</c:v>
                </c:pt>
                <c:pt idx="232">
                  <c:v>199.0097</c:v>
                </c:pt>
                <c:pt idx="233">
                  <c:v>198.9717</c:v>
                </c:pt>
                <c:pt idx="234">
                  <c:v>198.9322000000004</c:v>
                </c:pt>
                <c:pt idx="235">
                  <c:v>198.8913000000004</c:v>
                </c:pt>
                <c:pt idx="236">
                  <c:v>198.849</c:v>
                </c:pt>
                <c:pt idx="237">
                  <c:v>198.805</c:v>
                </c:pt>
                <c:pt idx="238">
                  <c:v>198.7595</c:v>
                </c:pt>
                <c:pt idx="239">
                  <c:v>198.7123</c:v>
                </c:pt>
                <c:pt idx="240">
                  <c:v>198.6634</c:v>
                </c:pt>
                <c:pt idx="241">
                  <c:v>198.6127</c:v>
                </c:pt>
                <c:pt idx="242">
                  <c:v>198.5603</c:v>
                </c:pt>
                <c:pt idx="243">
                  <c:v>198.506</c:v>
                </c:pt>
                <c:pt idx="244">
                  <c:v>198.4497</c:v>
                </c:pt>
                <c:pt idx="245">
                  <c:v>198.3914000000005</c:v>
                </c:pt>
                <c:pt idx="246">
                  <c:v>198.3311000000004</c:v>
                </c:pt>
                <c:pt idx="247">
                  <c:v>198.2687</c:v>
                </c:pt>
                <c:pt idx="248">
                  <c:v>198.2041</c:v>
                </c:pt>
                <c:pt idx="249">
                  <c:v>198.1373</c:v>
                </c:pt>
                <c:pt idx="250">
                  <c:v>198.0681</c:v>
                </c:pt>
                <c:pt idx="251">
                  <c:v>197.9966</c:v>
                </c:pt>
                <c:pt idx="252">
                  <c:v>197.9227000000004</c:v>
                </c:pt>
                <c:pt idx="253">
                  <c:v>197.8462</c:v>
                </c:pt>
                <c:pt idx="254">
                  <c:v>197.7672</c:v>
                </c:pt>
                <c:pt idx="255">
                  <c:v>197.6855</c:v>
                </c:pt>
                <c:pt idx="256">
                  <c:v>197.6011</c:v>
                </c:pt>
                <c:pt idx="257">
                  <c:v>197.5139</c:v>
                </c:pt>
                <c:pt idx="258">
                  <c:v>197.4238</c:v>
                </c:pt>
                <c:pt idx="259">
                  <c:v>197.3308</c:v>
                </c:pt>
                <c:pt idx="260">
                  <c:v>197.2348</c:v>
                </c:pt>
                <c:pt idx="261">
                  <c:v>197.1358</c:v>
                </c:pt>
                <c:pt idx="262">
                  <c:v>197.0335</c:v>
                </c:pt>
                <c:pt idx="263">
                  <c:v>196.9281000000004</c:v>
                </c:pt>
                <c:pt idx="264">
                  <c:v>196.8193</c:v>
                </c:pt>
                <c:pt idx="265">
                  <c:v>196.7071</c:v>
                </c:pt>
                <c:pt idx="266">
                  <c:v>196.5915</c:v>
                </c:pt>
                <c:pt idx="267">
                  <c:v>196.4724000000004</c:v>
                </c:pt>
                <c:pt idx="268">
                  <c:v>196.3497</c:v>
                </c:pt>
                <c:pt idx="269">
                  <c:v>196.2233</c:v>
                </c:pt>
                <c:pt idx="270">
                  <c:v>196.0932</c:v>
                </c:pt>
                <c:pt idx="271">
                  <c:v>195.9592</c:v>
                </c:pt>
                <c:pt idx="272">
                  <c:v>195.8214000000005</c:v>
                </c:pt>
                <c:pt idx="273">
                  <c:v>195.6795999999996</c:v>
                </c:pt>
                <c:pt idx="274">
                  <c:v>195.5338</c:v>
                </c:pt>
                <c:pt idx="275">
                  <c:v>195.3839</c:v>
                </c:pt>
                <c:pt idx="276">
                  <c:v>195.2299</c:v>
                </c:pt>
                <c:pt idx="277">
                  <c:v>195.0717</c:v>
                </c:pt>
                <c:pt idx="278">
                  <c:v>194.9092</c:v>
                </c:pt>
                <c:pt idx="279">
                  <c:v>194.7424</c:v>
                </c:pt>
                <c:pt idx="280">
                  <c:v>194.5712</c:v>
                </c:pt>
                <c:pt idx="281">
                  <c:v>194.3956</c:v>
                </c:pt>
                <c:pt idx="282">
                  <c:v>194.2154</c:v>
                </c:pt>
                <c:pt idx="283">
                  <c:v>194.0308</c:v>
                </c:pt>
                <c:pt idx="284">
                  <c:v>193.8416</c:v>
                </c:pt>
                <c:pt idx="285">
                  <c:v>193.6478</c:v>
                </c:pt>
                <c:pt idx="286">
                  <c:v>193.4493</c:v>
                </c:pt>
                <c:pt idx="287">
                  <c:v>193.2461</c:v>
                </c:pt>
                <c:pt idx="288">
                  <c:v>193.0382000000001</c:v>
                </c:pt>
                <c:pt idx="289">
                  <c:v>192.8256</c:v>
                </c:pt>
                <c:pt idx="290">
                  <c:v>192.6082</c:v>
                </c:pt>
                <c:pt idx="291">
                  <c:v>192.3860000000004</c:v>
                </c:pt>
                <c:pt idx="292">
                  <c:v>192.159</c:v>
                </c:pt>
                <c:pt idx="293">
                  <c:v>191.9272000000004</c:v>
                </c:pt>
                <c:pt idx="294">
                  <c:v>191.6906</c:v>
                </c:pt>
                <c:pt idx="295">
                  <c:v>191.4491</c:v>
                </c:pt>
                <c:pt idx="296">
                  <c:v>191.2029</c:v>
                </c:pt>
                <c:pt idx="297">
                  <c:v>190.9518000000004</c:v>
                </c:pt>
                <c:pt idx="298">
                  <c:v>190.6959</c:v>
                </c:pt>
                <c:pt idx="299">
                  <c:v>190.4352</c:v>
                </c:pt>
                <c:pt idx="300">
                  <c:v>190.1697</c:v>
                </c:pt>
                <c:pt idx="301">
                  <c:v>189.8994</c:v>
                </c:pt>
                <c:pt idx="302">
                  <c:v>189.6245</c:v>
                </c:pt>
                <c:pt idx="303">
                  <c:v>189.3448</c:v>
                </c:pt>
                <c:pt idx="304">
                  <c:v>189.0604</c:v>
                </c:pt>
                <c:pt idx="305">
                  <c:v>188.7714</c:v>
                </c:pt>
                <c:pt idx="306">
                  <c:v>188.4778</c:v>
                </c:pt>
                <c:pt idx="307">
                  <c:v>188.1796999999996</c:v>
                </c:pt>
                <c:pt idx="308">
                  <c:v>187.877</c:v>
                </c:pt>
                <c:pt idx="309">
                  <c:v>187.57</c:v>
                </c:pt>
                <c:pt idx="310">
                  <c:v>187.2585</c:v>
                </c:pt>
                <c:pt idx="311">
                  <c:v>186.9427</c:v>
                </c:pt>
                <c:pt idx="312">
                  <c:v>186.6226</c:v>
                </c:pt>
                <c:pt idx="313">
                  <c:v>186.2983</c:v>
                </c:pt>
                <c:pt idx="314">
                  <c:v>185.9699</c:v>
                </c:pt>
                <c:pt idx="315">
                  <c:v>185.6374</c:v>
                </c:pt>
                <c:pt idx="316">
                  <c:v>185.3009</c:v>
                </c:pt>
                <c:pt idx="317">
                  <c:v>184.9605</c:v>
                </c:pt>
                <c:pt idx="318">
                  <c:v>184.6162</c:v>
                </c:pt>
                <c:pt idx="319">
                  <c:v>184.2682</c:v>
                </c:pt>
                <c:pt idx="320">
                  <c:v>183.9165</c:v>
                </c:pt>
                <c:pt idx="321">
                  <c:v>183.5611</c:v>
                </c:pt>
                <c:pt idx="322">
                  <c:v>183.2023</c:v>
                </c:pt>
                <c:pt idx="323">
                  <c:v>182.84</c:v>
                </c:pt>
                <c:pt idx="324">
                  <c:v>182.4743</c:v>
                </c:pt>
                <c:pt idx="325">
                  <c:v>182.1054</c:v>
                </c:pt>
                <c:pt idx="326">
                  <c:v>181.7333</c:v>
                </c:pt>
                <c:pt idx="327">
                  <c:v>181.3582000000005</c:v>
                </c:pt>
                <c:pt idx="328">
                  <c:v>180.9800000000003</c:v>
                </c:pt>
                <c:pt idx="329">
                  <c:v>180.5989</c:v>
                </c:pt>
                <c:pt idx="330">
                  <c:v>180.2148999999997</c:v>
                </c:pt>
                <c:pt idx="331">
                  <c:v>179.8283000000005</c:v>
                </c:pt>
                <c:pt idx="332">
                  <c:v>179.4389000000001</c:v>
                </c:pt>
                <c:pt idx="333">
                  <c:v>179.047</c:v>
                </c:pt>
                <c:pt idx="334">
                  <c:v>178.6527</c:v>
                </c:pt>
                <c:pt idx="335">
                  <c:v>178.2559</c:v>
                </c:pt>
                <c:pt idx="336">
                  <c:v>177.8568000000004</c:v>
                </c:pt>
                <c:pt idx="337">
                  <c:v>177.4556</c:v>
                </c:pt>
                <c:pt idx="338">
                  <c:v>177.0521000000004</c:v>
                </c:pt>
                <c:pt idx="339">
                  <c:v>176.6467</c:v>
                </c:pt>
                <c:pt idx="340">
                  <c:v>176.2392</c:v>
                </c:pt>
                <c:pt idx="341">
                  <c:v>175.8299</c:v>
                </c:pt>
                <c:pt idx="342">
                  <c:v>175.4188</c:v>
                </c:pt>
                <c:pt idx="343">
                  <c:v>175.0059</c:v>
                </c:pt>
                <c:pt idx="344">
                  <c:v>174.5914000000004</c:v>
                </c:pt>
                <c:pt idx="345">
                  <c:v>174.1753</c:v>
                </c:pt>
                <c:pt idx="346">
                  <c:v>173.7578</c:v>
                </c:pt>
                <c:pt idx="347">
                  <c:v>173.3387000000001</c:v>
                </c:pt>
                <c:pt idx="348">
                  <c:v>172.9184000000004</c:v>
                </c:pt>
                <c:pt idx="349">
                  <c:v>172.4967</c:v>
                </c:pt>
                <c:pt idx="350">
                  <c:v>172.0739</c:v>
                </c:pt>
                <c:pt idx="351">
                  <c:v>171.6498999999999</c:v>
                </c:pt>
                <c:pt idx="352">
                  <c:v>171.2248</c:v>
                </c:pt>
                <c:pt idx="353">
                  <c:v>170.7987</c:v>
                </c:pt>
                <c:pt idx="354">
                  <c:v>170.3716</c:v>
                </c:pt>
                <c:pt idx="355">
                  <c:v>169.9437</c:v>
                </c:pt>
                <c:pt idx="356">
                  <c:v>169.5149</c:v>
                </c:pt>
                <c:pt idx="357">
                  <c:v>169.0853000000001</c:v>
                </c:pt>
                <c:pt idx="358">
                  <c:v>168.6551</c:v>
                </c:pt>
                <c:pt idx="359">
                  <c:v>168.2241</c:v>
                </c:pt>
                <c:pt idx="360">
                  <c:v>167.7926</c:v>
                </c:pt>
                <c:pt idx="361">
                  <c:v>167.3605</c:v>
                </c:pt>
                <c:pt idx="362">
                  <c:v>166.9279000000004</c:v>
                </c:pt>
                <c:pt idx="363">
                  <c:v>166.4948</c:v>
                </c:pt>
                <c:pt idx="364">
                  <c:v>166.0614000000004</c:v>
                </c:pt>
                <c:pt idx="365">
                  <c:v>165.6275</c:v>
                </c:pt>
                <c:pt idx="366">
                  <c:v>165.1934</c:v>
                </c:pt>
                <c:pt idx="367">
                  <c:v>164.7589</c:v>
                </c:pt>
                <c:pt idx="368">
                  <c:v>164.3243000000004</c:v>
                </c:pt>
                <c:pt idx="369">
                  <c:v>163.8894000000004</c:v>
                </c:pt>
                <c:pt idx="370">
                  <c:v>163.4544000000004</c:v>
                </c:pt>
                <c:pt idx="371">
                  <c:v>163.0193</c:v>
                </c:pt>
                <c:pt idx="372">
                  <c:v>162.5841</c:v>
                </c:pt>
                <c:pt idx="373">
                  <c:v>162.1488</c:v>
                </c:pt>
                <c:pt idx="374">
                  <c:v>161.7135999999995</c:v>
                </c:pt>
                <c:pt idx="375">
                  <c:v>161.2784</c:v>
                </c:pt>
                <c:pt idx="376">
                  <c:v>160.8432</c:v>
                </c:pt>
                <c:pt idx="377">
                  <c:v>160.4081000000003</c:v>
                </c:pt>
                <c:pt idx="378">
                  <c:v>159.9731</c:v>
                </c:pt>
                <c:pt idx="379">
                  <c:v>159.5383000000004</c:v>
                </c:pt>
                <c:pt idx="380">
                  <c:v>159.1035999999997</c:v>
                </c:pt>
                <c:pt idx="381">
                  <c:v>158.6692</c:v>
                </c:pt>
                <c:pt idx="382">
                  <c:v>158.2349</c:v>
                </c:pt>
                <c:pt idx="383">
                  <c:v>157.801</c:v>
                </c:pt>
                <c:pt idx="384">
                  <c:v>157.3672000000004</c:v>
                </c:pt>
                <c:pt idx="385">
                  <c:v>156.9338</c:v>
                </c:pt>
                <c:pt idx="386">
                  <c:v>156.5007</c:v>
                </c:pt>
                <c:pt idx="387">
                  <c:v>156.068</c:v>
                </c:pt>
                <c:pt idx="388">
                  <c:v>155.6355</c:v>
                </c:pt>
                <c:pt idx="389">
                  <c:v>155.2035</c:v>
                </c:pt>
                <c:pt idx="390">
                  <c:v>154.7719</c:v>
                </c:pt>
                <c:pt idx="391">
                  <c:v>154.3407</c:v>
                </c:pt>
                <c:pt idx="392">
                  <c:v>153.9099</c:v>
                </c:pt>
                <c:pt idx="393">
                  <c:v>153.4796</c:v>
                </c:pt>
                <c:pt idx="394">
                  <c:v>153.0496999999999</c:v>
                </c:pt>
                <c:pt idx="395">
                  <c:v>152.6203</c:v>
                </c:pt>
                <c:pt idx="396">
                  <c:v>152.1914</c:v>
                </c:pt>
                <c:pt idx="397">
                  <c:v>151.763</c:v>
                </c:pt>
                <c:pt idx="398">
                  <c:v>151.3351</c:v>
                </c:pt>
                <c:pt idx="399">
                  <c:v>150.9078</c:v>
                </c:pt>
                <c:pt idx="400">
                  <c:v>150.4810000000004</c:v>
                </c:pt>
                <c:pt idx="401">
                  <c:v>150.0548</c:v>
                </c:pt>
                <c:pt idx="402">
                  <c:v>149.6291</c:v>
                </c:pt>
                <c:pt idx="403">
                  <c:v>149.204</c:v>
                </c:pt>
                <c:pt idx="404">
                  <c:v>148.7795999999996</c:v>
                </c:pt>
                <c:pt idx="405">
                  <c:v>148.3557</c:v>
                </c:pt>
                <c:pt idx="406">
                  <c:v>147.9324000000004</c:v>
                </c:pt>
                <c:pt idx="407">
                  <c:v>147.5097</c:v>
                </c:pt>
                <c:pt idx="408">
                  <c:v>147.0877</c:v>
                </c:pt>
                <c:pt idx="409">
                  <c:v>146.6663</c:v>
                </c:pt>
                <c:pt idx="410">
                  <c:v>146.2455</c:v>
                </c:pt>
                <c:pt idx="411">
                  <c:v>145.8254000000004</c:v>
                </c:pt>
                <c:pt idx="412">
                  <c:v>145.406</c:v>
                </c:pt>
                <c:pt idx="413">
                  <c:v>144.9872000000004</c:v>
                </c:pt>
                <c:pt idx="414">
                  <c:v>144.5691</c:v>
                </c:pt>
                <c:pt idx="415">
                  <c:v>144.1517</c:v>
                </c:pt>
                <c:pt idx="416">
                  <c:v>143.7349</c:v>
                </c:pt>
                <c:pt idx="417">
                  <c:v>143.3189</c:v>
                </c:pt>
                <c:pt idx="418">
                  <c:v>142.9035</c:v>
                </c:pt>
                <c:pt idx="419">
                  <c:v>142.4888000000004</c:v>
                </c:pt>
                <c:pt idx="420">
                  <c:v>142.0749</c:v>
                </c:pt>
                <c:pt idx="421">
                  <c:v>141.6616</c:v>
                </c:pt>
                <c:pt idx="422">
                  <c:v>141.249</c:v>
                </c:pt>
                <c:pt idx="423">
                  <c:v>140.8372000000004</c:v>
                </c:pt>
                <c:pt idx="424">
                  <c:v>140.4261000000004</c:v>
                </c:pt>
                <c:pt idx="425">
                  <c:v>140.0157</c:v>
                </c:pt>
                <c:pt idx="426">
                  <c:v>139.606</c:v>
                </c:pt>
                <c:pt idx="427">
                  <c:v>139.1971</c:v>
                </c:pt>
                <c:pt idx="428">
                  <c:v>138.7889</c:v>
                </c:pt>
                <c:pt idx="429">
                  <c:v>138.3814000000005</c:v>
                </c:pt>
                <c:pt idx="430">
                  <c:v>137.9747</c:v>
                </c:pt>
                <c:pt idx="431">
                  <c:v>137.5687</c:v>
                </c:pt>
                <c:pt idx="432">
                  <c:v>137.1635</c:v>
                </c:pt>
                <c:pt idx="433">
                  <c:v>136.759</c:v>
                </c:pt>
                <c:pt idx="434">
                  <c:v>136.3552000000004</c:v>
                </c:pt>
                <c:pt idx="435">
                  <c:v>135.9522000000005</c:v>
                </c:pt>
                <c:pt idx="436">
                  <c:v>135.5499</c:v>
                </c:pt>
                <c:pt idx="437">
                  <c:v>135.1484</c:v>
                </c:pt>
                <c:pt idx="438">
                  <c:v>134.7477</c:v>
                </c:pt>
                <c:pt idx="439">
                  <c:v>134.3477</c:v>
                </c:pt>
                <c:pt idx="440">
                  <c:v>133.9484000000004</c:v>
                </c:pt>
                <c:pt idx="441">
                  <c:v>133.55</c:v>
                </c:pt>
                <c:pt idx="442">
                  <c:v>133.1522000000004</c:v>
                </c:pt>
                <c:pt idx="443">
                  <c:v>132.7552</c:v>
                </c:pt>
                <c:pt idx="444">
                  <c:v>132.359</c:v>
                </c:pt>
                <c:pt idx="445">
                  <c:v>131.9636</c:v>
                </c:pt>
                <c:pt idx="446">
                  <c:v>131.5689</c:v>
                </c:pt>
                <c:pt idx="447">
                  <c:v>131.175</c:v>
                </c:pt>
                <c:pt idx="448">
                  <c:v>130.7818</c:v>
                </c:pt>
                <c:pt idx="449">
                  <c:v>130.3894000000004</c:v>
                </c:pt>
                <c:pt idx="450">
                  <c:v>129.9977</c:v>
                </c:pt>
                <c:pt idx="451">
                  <c:v>129.6068</c:v>
                </c:pt>
                <c:pt idx="452">
                  <c:v>129.2166999999999</c:v>
                </c:pt>
                <c:pt idx="453">
                  <c:v>128.8274000000005</c:v>
                </c:pt>
                <c:pt idx="454">
                  <c:v>128.4388</c:v>
                </c:pt>
                <c:pt idx="455">
                  <c:v>128.0509</c:v>
                </c:pt>
                <c:pt idx="456">
                  <c:v>127.6638</c:v>
                </c:pt>
                <c:pt idx="457">
                  <c:v>127.2775</c:v>
                </c:pt>
                <c:pt idx="458">
                  <c:v>126.892</c:v>
                </c:pt>
                <c:pt idx="459">
                  <c:v>126.5072000000002</c:v>
                </c:pt>
                <c:pt idx="460">
                  <c:v>126.1232</c:v>
                </c:pt>
                <c:pt idx="461">
                  <c:v>125.7399</c:v>
                </c:pt>
                <c:pt idx="462">
                  <c:v>125.3574</c:v>
                </c:pt>
                <c:pt idx="463">
                  <c:v>124.9756</c:v>
                </c:pt>
                <c:pt idx="464">
                  <c:v>124.5946000000002</c:v>
                </c:pt>
                <c:pt idx="465">
                  <c:v>124.2144000000002</c:v>
                </c:pt>
                <c:pt idx="466">
                  <c:v>123.8349</c:v>
                </c:pt>
                <c:pt idx="467">
                  <c:v>123.4562</c:v>
                </c:pt>
                <c:pt idx="468">
                  <c:v>123.0782</c:v>
                </c:pt>
                <c:pt idx="469">
                  <c:v>122.701</c:v>
                </c:pt>
                <c:pt idx="470">
                  <c:v>122.3246</c:v>
                </c:pt>
                <c:pt idx="471">
                  <c:v>121.9489</c:v>
                </c:pt>
                <c:pt idx="472">
                  <c:v>121.5739</c:v>
                </c:pt>
                <c:pt idx="473">
                  <c:v>121.1998</c:v>
                </c:pt>
                <c:pt idx="474">
                  <c:v>120.8263</c:v>
                </c:pt>
                <c:pt idx="475">
                  <c:v>120.4536</c:v>
                </c:pt>
                <c:pt idx="476">
                  <c:v>120.0817</c:v>
                </c:pt>
                <c:pt idx="477">
                  <c:v>119.7105</c:v>
                </c:pt>
                <c:pt idx="478">
                  <c:v>119.3401</c:v>
                </c:pt>
                <c:pt idx="479">
                  <c:v>118.9704</c:v>
                </c:pt>
                <c:pt idx="480">
                  <c:v>118.6014</c:v>
                </c:pt>
                <c:pt idx="481">
                  <c:v>118.2332</c:v>
                </c:pt>
                <c:pt idx="482">
                  <c:v>117.8657</c:v>
                </c:pt>
                <c:pt idx="483">
                  <c:v>117.499</c:v>
                </c:pt>
                <c:pt idx="484">
                  <c:v>117.133</c:v>
                </c:pt>
                <c:pt idx="485">
                  <c:v>116.7678</c:v>
                </c:pt>
                <c:pt idx="486">
                  <c:v>116.4033</c:v>
                </c:pt>
                <c:pt idx="487">
                  <c:v>116.0396</c:v>
                </c:pt>
                <c:pt idx="488">
                  <c:v>115.6765</c:v>
                </c:pt>
                <c:pt idx="489">
                  <c:v>115.3143</c:v>
                </c:pt>
                <c:pt idx="490">
                  <c:v>114.9527</c:v>
                </c:pt>
                <c:pt idx="491">
                  <c:v>114.5919</c:v>
                </c:pt>
                <c:pt idx="492">
                  <c:v>114.2318</c:v>
                </c:pt>
                <c:pt idx="493">
                  <c:v>113.8724999999999</c:v>
                </c:pt>
                <c:pt idx="494">
                  <c:v>113.5138</c:v>
                </c:pt>
                <c:pt idx="495">
                  <c:v>113.156</c:v>
                </c:pt>
                <c:pt idx="496">
                  <c:v>112.7988</c:v>
                </c:pt>
                <c:pt idx="497">
                  <c:v>112.4424</c:v>
                </c:pt>
                <c:pt idx="498">
                  <c:v>112.0866</c:v>
                </c:pt>
                <c:pt idx="499">
                  <c:v>111.7317</c:v>
                </c:pt>
                <c:pt idx="500">
                  <c:v>111.3774</c:v>
                </c:pt>
                <c:pt idx="501">
                  <c:v>111.0238</c:v>
                </c:pt>
                <c:pt idx="502">
                  <c:v>110.671</c:v>
                </c:pt>
                <c:pt idx="503">
                  <c:v>110.3189</c:v>
                </c:pt>
                <c:pt idx="504">
                  <c:v>109.9675000000002</c:v>
                </c:pt>
                <c:pt idx="505">
                  <c:v>109.6169</c:v>
                </c:pt>
                <c:pt idx="506">
                  <c:v>109.2669</c:v>
                </c:pt>
                <c:pt idx="507">
                  <c:v>108.9177</c:v>
                </c:pt>
                <c:pt idx="508">
                  <c:v>108.5692</c:v>
                </c:pt>
                <c:pt idx="509">
                  <c:v>108.2213</c:v>
                </c:pt>
                <c:pt idx="510">
                  <c:v>107.8742</c:v>
                </c:pt>
                <c:pt idx="511">
                  <c:v>107.5278</c:v>
                </c:pt>
                <c:pt idx="512">
                  <c:v>107.1821</c:v>
                </c:pt>
                <c:pt idx="513">
                  <c:v>106.8372</c:v>
                </c:pt>
                <c:pt idx="514">
                  <c:v>106.4929</c:v>
                </c:pt>
                <c:pt idx="515">
                  <c:v>106.1493</c:v>
                </c:pt>
                <c:pt idx="516">
                  <c:v>105.8064</c:v>
                </c:pt>
                <c:pt idx="517">
                  <c:v>105.4643</c:v>
                </c:pt>
                <c:pt idx="518">
                  <c:v>105.1227999999998</c:v>
                </c:pt>
                <c:pt idx="519">
                  <c:v>104.782</c:v>
                </c:pt>
                <c:pt idx="520">
                  <c:v>104.4419000000002</c:v>
                </c:pt>
                <c:pt idx="521">
                  <c:v>104.1026</c:v>
                </c:pt>
                <c:pt idx="522">
                  <c:v>103.7639</c:v>
                </c:pt>
                <c:pt idx="523">
                  <c:v>103.4259</c:v>
                </c:pt>
                <c:pt idx="524">
                  <c:v>103.0886</c:v>
                </c:pt>
                <c:pt idx="525">
                  <c:v>102.752</c:v>
                </c:pt>
                <c:pt idx="526">
                  <c:v>102.4160000000001</c:v>
                </c:pt>
                <c:pt idx="527">
                  <c:v>102.0808</c:v>
                </c:pt>
                <c:pt idx="528">
                  <c:v>101.7463</c:v>
                </c:pt>
                <c:pt idx="529">
                  <c:v>101.4124</c:v>
                </c:pt>
                <c:pt idx="530">
                  <c:v>101.0792</c:v>
                </c:pt>
                <c:pt idx="531">
                  <c:v>100.7467</c:v>
                </c:pt>
                <c:pt idx="532">
                  <c:v>100.4149000000002</c:v>
                </c:pt>
                <c:pt idx="533">
                  <c:v>100.0838</c:v>
                </c:pt>
                <c:pt idx="534">
                  <c:v>99.7533</c:v>
                </c:pt>
                <c:pt idx="535">
                  <c:v>99.42351</c:v>
                </c:pt>
                <c:pt idx="536">
                  <c:v>99.09441</c:v>
                </c:pt>
                <c:pt idx="537">
                  <c:v>98.76597</c:v>
                </c:pt>
                <c:pt idx="538">
                  <c:v>98.4382</c:v>
                </c:pt>
                <c:pt idx="539">
                  <c:v>98.1111200000002</c:v>
                </c:pt>
                <c:pt idx="540">
                  <c:v>97.78469000000002</c:v>
                </c:pt>
                <c:pt idx="541">
                  <c:v>97.45895</c:v>
                </c:pt>
                <c:pt idx="542">
                  <c:v>97.13386999999998</c:v>
                </c:pt>
                <c:pt idx="543">
                  <c:v>96.80943999999998</c:v>
                </c:pt>
                <c:pt idx="544">
                  <c:v>96.4857</c:v>
                </c:pt>
                <c:pt idx="545">
                  <c:v>96.16261</c:v>
                </c:pt>
                <c:pt idx="546">
                  <c:v>95.84017</c:v>
                </c:pt>
                <c:pt idx="547">
                  <c:v>95.51842</c:v>
                </c:pt>
                <c:pt idx="548">
                  <c:v>95.19730000000001</c:v>
                </c:pt>
                <c:pt idx="549">
                  <c:v>94.87685999999998</c:v>
                </c:pt>
                <c:pt idx="550">
                  <c:v>94.55707</c:v>
                </c:pt>
                <c:pt idx="551">
                  <c:v>94.23792000000024</c:v>
                </c:pt>
                <c:pt idx="552">
                  <c:v>93.9194600000002</c:v>
                </c:pt>
                <c:pt idx="553">
                  <c:v>93.60162</c:v>
                </c:pt>
                <c:pt idx="554">
                  <c:v>93.28444</c:v>
                </c:pt>
                <c:pt idx="555">
                  <c:v>92.96792000000024</c:v>
                </c:pt>
                <c:pt idx="556">
                  <c:v>92.6520399999998</c:v>
                </c:pt>
                <c:pt idx="557">
                  <c:v>92.33679999999998</c:v>
                </c:pt>
                <c:pt idx="558">
                  <c:v>92.02222</c:v>
                </c:pt>
                <c:pt idx="559">
                  <c:v>91.70828</c:v>
                </c:pt>
                <c:pt idx="560">
                  <c:v>91.395</c:v>
                </c:pt>
                <c:pt idx="561">
                  <c:v>91.08233999999999</c:v>
                </c:pt>
                <c:pt idx="562">
                  <c:v>90.77032</c:v>
                </c:pt>
                <c:pt idx="563">
                  <c:v>90.45896</c:v>
                </c:pt>
                <c:pt idx="564">
                  <c:v>90.14822</c:v>
                </c:pt>
                <c:pt idx="565">
                  <c:v>89.83812</c:v>
                </c:pt>
                <c:pt idx="566">
                  <c:v>89.52867</c:v>
                </c:pt>
                <c:pt idx="567">
                  <c:v>89.21984</c:v>
                </c:pt>
                <c:pt idx="568">
                  <c:v>88.91164000000026</c:v>
                </c:pt>
                <c:pt idx="569">
                  <c:v>88.6041</c:v>
                </c:pt>
                <c:pt idx="570">
                  <c:v>88.29716000000026</c:v>
                </c:pt>
                <c:pt idx="571">
                  <c:v>87.99087</c:v>
                </c:pt>
                <c:pt idx="572">
                  <c:v>87.68518999999995</c:v>
                </c:pt>
                <c:pt idx="573">
                  <c:v>87.38013999999998</c:v>
                </c:pt>
                <c:pt idx="574">
                  <c:v>87.07573999999973</c:v>
                </c:pt>
                <c:pt idx="575">
                  <c:v>86.77193000000001</c:v>
                </c:pt>
                <c:pt idx="576">
                  <c:v>86.46876</c:v>
                </c:pt>
                <c:pt idx="577">
                  <c:v>86.16622</c:v>
                </c:pt>
                <c:pt idx="578">
                  <c:v>85.86429</c:v>
                </c:pt>
                <c:pt idx="579">
                  <c:v>85.56297</c:v>
                </c:pt>
                <c:pt idx="580">
                  <c:v>85.26229</c:v>
                </c:pt>
                <c:pt idx="581">
                  <c:v>84.96221000000002</c:v>
                </c:pt>
                <c:pt idx="582">
                  <c:v>84.66276999999998</c:v>
                </c:pt>
                <c:pt idx="583">
                  <c:v>84.36391</c:v>
                </c:pt>
                <c:pt idx="584">
                  <c:v>84.06567</c:v>
                </c:pt>
                <c:pt idx="585">
                  <c:v>83.76807</c:v>
                </c:pt>
                <c:pt idx="586">
                  <c:v>83.47105</c:v>
                </c:pt>
                <c:pt idx="587">
                  <c:v>83.17465</c:v>
                </c:pt>
                <c:pt idx="588">
                  <c:v>82.87886999999998</c:v>
                </c:pt>
                <c:pt idx="589">
                  <c:v>82.58368</c:v>
                </c:pt>
                <c:pt idx="590">
                  <c:v>82.28909</c:v>
                </c:pt>
                <c:pt idx="591">
                  <c:v>81.99513</c:v>
                </c:pt>
                <c:pt idx="592">
                  <c:v>81.70175</c:v>
                </c:pt>
                <c:pt idx="593">
                  <c:v>81.409</c:v>
                </c:pt>
                <c:pt idx="594">
                  <c:v>81.11682</c:v>
                </c:pt>
                <c:pt idx="595">
                  <c:v>80.82524999999998</c:v>
                </c:pt>
                <c:pt idx="596">
                  <c:v>80.53429000000002</c:v>
                </c:pt>
                <c:pt idx="597">
                  <c:v>80.2439</c:v>
                </c:pt>
                <c:pt idx="598">
                  <c:v>79.95412000000023</c:v>
                </c:pt>
                <c:pt idx="599">
                  <c:v>79.66495</c:v>
                </c:pt>
                <c:pt idx="600">
                  <c:v>79.37634999999999</c:v>
                </c:pt>
                <c:pt idx="601">
                  <c:v>79.08835999999998</c:v>
                </c:pt>
                <c:pt idx="602">
                  <c:v>78.80096</c:v>
                </c:pt>
                <c:pt idx="603">
                  <c:v>78.51413000000002</c:v>
                </c:pt>
                <c:pt idx="604">
                  <c:v>78.22791</c:v>
                </c:pt>
                <c:pt idx="605">
                  <c:v>77.94226000000026</c:v>
                </c:pt>
                <c:pt idx="606">
                  <c:v>77.6572</c:v>
                </c:pt>
                <c:pt idx="607">
                  <c:v>77.37273999999964</c:v>
                </c:pt>
                <c:pt idx="608">
                  <c:v>77.08884999999998</c:v>
                </c:pt>
                <c:pt idx="609">
                  <c:v>76.80553999999998</c:v>
                </c:pt>
                <c:pt idx="610">
                  <c:v>76.52283</c:v>
                </c:pt>
                <c:pt idx="611">
                  <c:v>76.24068000000002</c:v>
                </c:pt>
                <c:pt idx="612">
                  <c:v>75.95912000000002</c:v>
                </c:pt>
                <c:pt idx="613">
                  <c:v>75.67812999999998</c:v>
                </c:pt>
                <c:pt idx="614">
                  <c:v>75.39772</c:v>
                </c:pt>
                <c:pt idx="615">
                  <c:v>75.11789</c:v>
                </c:pt>
                <c:pt idx="616">
                  <c:v>74.83862</c:v>
                </c:pt>
                <c:pt idx="617">
                  <c:v>74.55993999999998</c:v>
                </c:pt>
                <c:pt idx="618">
                  <c:v>74.28183000000001</c:v>
                </c:pt>
                <c:pt idx="619">
                  <c:v>74.00428</c:v>
                </c:pt>
                <c:pt idx="620">
                  <c:v>73.72729</c:v>
                </c:pt>
                <c:pt idx="621">
                  <c:v>73.4509</c:v>
                </c:pt>
                <c:pt idx="622">
                  <c:v>73.17505999999999</c:v>
                </c:pt>
                <c:pt idx="623">
                  <c:v>72.8998</c:v>
                </c:pt>
                <c:pt idx="624">
                  <c:v>72.62507999999974</c:v>
                </c:pt>
                <c:pt idx="625">
                  <c:v>72.35093</c:v>
                </c:pt>
                <c:pt idx="626">
                  <c:v>72.07734999999998</c:v>
                </c:pt>
                <c:pt idx="627">
                  <c:v>71.80433</c:v>
                </c:pt>
                <c:pt idx="628">
                  <c:v>71.53186</c:v>
                </c:pt>
                <c:pt idx="629">
                  <c:v>71.25997</c:v>
                </c:pt>
                <c:pt idx="630">
                  <c:v>70.98862</c:v>
                </c:pt>
                <c:pt idx="631">
                  <c:v>70.71783</c:v>
                </c:pt>
                <c:pt idx="632">
                  <c:v>70.44761000000033</c:v>
                </c:pt>
                <c:pt idx="633">
                  <c:v>70.17793</c:v>
                </c:pt>
                <c:pt idx="634">
                  <c:v>69.90881</c:v>
                </c:pt>
                <c:pt idx="635">
                  <c:v>69.64024</c:v>
                </c:pt>
                <c:pt idx="636">
                  <c:v>69.37220999999998</c:v>
                </c:pt>
                <c:pt idx="637">
                  <c:v>69.10473999999998</c:v>
                </c:pt>
                <c:pt idx="638">
                  <c:v>68.83782</c:v>
                </c:pt>
                <c:pt idx="639">
                  <c:v>68.57143999999998</c:v>
                </c:pt>
                <c:pt idx="640">
                  <c:v>68.30563</c:v>
                </c:pt>
                <c:pt idx="641">
                  <c:v>68.04034</c:v>
                </c:pt>
                <c:pt idx="642">
                  <c:v>67.77559999999998</c:v>
                </c:pt>
                <c:pt idx="643">
                  <c:v>67.51141000000002</c:v>
                </c:pt>
                <c:pt idx="644">
                  <c:v>67.24776000000012</c:v>
                </c:pt>
                <c:pt idx="645">
                  <c:v>66.98465000000022</c:v>
                </c:pt>
                <c:pt idx="646">
                  <c:v>66.72207999999995</c:v>
                </c:pt>
                <c:pt idx="647">
                  <c:v>66.46004</c:v>
                </c:pt>
                <c:pt idx="648">
                  <c:v>66.19854999999998</c:v>
                </c:pt>
                <c:pt idx="649">
                  <c:v>65.9375900000002</c:v>
                </c:pt>
                <c:pt idx="650">
                  <c:v>65.67716</c:v>
                </c:pt>
                <c:pt idx="651">
                  <c:v>65.41728000000026</c:v>
                </c:pt>
                <c:pt idx="652">
                  <c:v>65.15793</c:v>
                </c:pt>
                <c:pt idx="653">
                  <c:v>64.8991</c:v>
                </c:pt>
                <c:pt idx="654">
                  <c:v>64.64082</c:v>
                </c:pt>
                <c:pt idx="655">
                  <c:v>64.38304999999998</c:v>
                </c:pt>
                <c:pt idx="656">
                  <c:v>64.12581999999995</c:v>
                </c:pt>
                <c:pt idx="657">
                  <c:v>63.86912</c:v>
                </c:pt>
                <c:pt idx="658">
                  <c:v>63.61293000000001</c:v>
                </c:pt>
                <c:pt idx="659">
                  <c:v>63.35728999999989</c:v>
                </c:pt>
                <c:pt idx="660">
                  <c:v>63.10216000000001</c:v>
                </c:pt>
                <c:pt idx="661">
                  <c:v>62.84755</c:v>
                </c:pt>
                <c:pt idx="662">
                  <c:v>62.59348</c:v>
                </c:pt>
                <c:pt idx="663">
                  <c:v>62.33991</c:v>
                </c:pt>
                <c:pt idx="664">
                  <c:v>62.08688</c:v>
                </c:pt>
                <c:pt idx="665">
                  <c:v>61.83436</c:v>
                </c:pt>
                <c:pt idx="666">
                  <c:v>61.58235000000001</c:v>
                </c:pt>
                <c:pt idx="667">
                  <c:v>61.33088</c:v>
                </c:pt>
                <c:pt idx="668">
                  <c:v>61.0799</c:v>
                </c:pt>
                <c:pt idx="669">
                  <c:v>60.82944000000001</c:v>
                </c:pt>
                <c:pt idx="670">
                  <c:v>60.57951000000001</c:v>
                </c:pt>
                <c:pt idx="671">
                  <c:v>60.33008</c:v>
                </c:pt>
                <c:pt idx="672">
                  <c:v>60.08116</c:v>
                </c:pt>
                <c:pt idx="673">
                  <c:v>59.83276</c:v>
                </c:pt>
                <c:pt idx="674">
                  <c:v>59.58486</c:v>
                </c:pt>
                <c:pt idx="675">
                  <c:v>59.33749</c:v>
                </c:pt>
                <c:pt idx="676">
                  <c:v>59.0906</c:v>
                </c:pt>
                <c:pt idx="677">
                  <c:v>58.84422</c:v>
                </c:pt>
                <c:pt idx="678">
                  <c:v>58.59837000000013</c:v>
                </c:pt>
                <c:pt idx="679">
                  <c:v>58.353</c:v>
                </c:pt>
                <c:pt idx="680">
                  <c:v>58.10814000000001</c:v>
                </c:pt>
                <c:pt idx="681">
                  <c:v>57.86379</c:v>
                </c:pt>
                <c:pt idx="682">
                  <c:v>57.61993000000001</c:v>
                </c:pt>
                <c:pt idx="683">
                  <c:v>57.37657</c:v>
                </c:pt>
                <c:pt idx="684">
                  <c:v>57.1337300000001</c:v>
                </c:pt>
                <c:pt idx="685">
                  <c:v>56.89137</c:v>
                </c:pt>
                <c:pt idx="686">
                  <c:v>56.64952</c:v>
                </c:pt>
                <c:pt idx="687">
                  <c:v>56.40815000000001</c:v>
                </c:pt>
                <c:pt idx="688">
                  <c:v>56.16728000000001</c:v>
                </c:pt>
                <c:pt idx="689">
                  <c:v>55.92691000000006</c:v>
                </c:pt>
                <c:pt idx="690">
                  <c:v>55.68703</c:v>
                </c:pt>
                <c:pt idx="691">
                  <c:v>55.44764</c:v>
                </c:pt>
                <c:pt idx="692">
                  <c:v>55.20875000000011</c:v>
                </c:pt>
                <c:pt idx="693">
                  <c:v>54.97034</c:v>
                </c:pt>
                <c:pt idx="694">
                  <c:v>54.73241000000011</c:v>
                </c:pt>
                <c:pt idx="695">
                  <c:v>54.49500000000001</c:v>
                </c:pt>
                <c:pt idx="696">
                  <c:v>54.25805000000001</c:v>
                </c:pt>
                <c:pt idx="697">
                  <c:v>54.02160000000001</c:v>
                </c:pt>
                <c:pt idx="698">
                  <c:v>53.78563000000001</c:v>
                </c:pt>
                <c:pt idx="699">
                  <c:v>53.55014000000001</c:v>
                </c:pt>
                <c:pt idx="700">
                  <c:v>53.31514</c:v>
                </c:pt>
                <c:pt idx="701">
                  <c:v>53.08062</c:v>
                </c:pt>
                <c:pt idx="702">
                  <c:v>52.84658</c:v>
                </c:pt>
                <c:pt idx="703">
                  <c:v>52.61303</c:v>
                </c:pt>
                <c:pt idx="704">
                  <c:v>52.37994</c:v>
                </c:pt>
                <c:pt idx="705">
                  <c:v>52.14734</c:v>
                </c:pt>
                <c:pt idx="706">
                  <c:v>51.91522000000001</c:v>
                </c:pt>
                <c:pt idx="707">
                  <c:v>51.68357</c:v>
                </c:pt>
                <c:pt idx="708">
                  <c:v>51.4524</c:v>
                </c:pt>
                <c:pt idx="709">
                  <c:v>51.22170000000001</c:v>
                </c:pt>
                <c:pt idx="710">
                  <c:v>50.99147</c:v>
                </c:pt>
                <c:pt idx="711">
                  <c:v>50.7617300000001</c:v>
                </c:pt>
                <c:pt idx="712">
                  <c:v>50.53245000000001</c:v>
                </c:pt>
                <c:pt idx="713">
                  <c:v>50.30363</c:v>
                </c:pt>
                <c:pt idx="714">
                  <c:v>50.07530000000001</c:v>
                </c:pt>
                <c:pt idx="715">
                  <c:v>49.84742</c:v>
                </c:pt>
                <c:pt idx="716">
                  <c:v>49.6200300000001</c:v>
                </c:pt>
                <c:pt idx="717">
                  <c:v>49.39309</c:v>
                </c:pt>
                <c:pt idx="718">
                  <c:v>49.16661000000001</c:v>
                </c:pt>
                <c:pt idx="719">
                  <c:v>48.94061</c:v>
                </c:pt>
                <c:pt idx="720">
                  <c:v>48.71507000000001</c:v>
                </c:pt>
                <c:pt idx="721">
                  <c:v>48.48998</c:v>
                </c:pt>
                <c:pt idx="722">
                  <c:v>48.26537000000016</c:v>
                </c:pt>
                <c:pt idx="723">
                  <c:v>48.04121</c:v>
                </c:pt>
                <c:pt idx="724">
                  <c:v>47.8175</c:v>
                </c:pt>
                <c:pt idx="725">
                  <c:v>47.59427</c:v>
                </c:pt>
                <c:pt idx="726">
                  <c:v>47.37148999999999</c:v>
                </c:pt>
                <c:pt idx="727">
                  <c:v>47.14917000000001</c:v>
                </c:pt>
                <c:pt idx="728">
                  <c:v>46.9273</c:v>
                </c:pt>
                <c:pt idx="729">
                  <c:v>46.70589000000001</c:v>
                </c:pt>
                <c:pt idx="730">
                  <c:v>46.48494</c:v>
                </c:pt>
                <c:pt idx="731">
                  <c:v>46.26443000000001</c:v>
                </c:pt>
                <c:pt idx="732">
                  <c:v>46.04437</c:v>
                </c:pt>
                <c:pt idx="733">
                  <c:v>45.82478</c:v>
                </c:pt>
                <c:pt idx="734">
                  <c:v>45.60563000000001</c:v>
                </c:pt>
                <c:pt idx="735">
                  <c:v>45.38692</c:v>
                </c:pt>
                <c:pt idx="736">
                  <c:v>45.16868</c:v>
                </c:pt>
                <c:pt idx="737">
                  <c:v>44.95086999999999</c:v>
                </c:pt>
                <c:pt idx="738">
                  <c:v>44.73352000000001</c:v>
                </c:pt>
                <c:pt idx="739">
                  <c:v>44.51661</c:v>
                </c:pt>
                <c:pt idx="740">
                  <c:v>44.30014000000001</c:v>
                </c:pt>
                <c:pt idx="741">
                  <c:v>44.08413</c:v>
                </c:pt>
                <c:pt idx="742">
                  <c:v>43.86855000000001</c:v>
                </c:pt>
                <c:pt idx="743">
                  <c:v>43.65341</c:v>
                </c:pt>
                <c:pt idx="744">
                  <c:v>43.43872000000001</c:v>
                </c:pt>
                <c:pt idx="745">
                  <c:v>43.22446</c:v>
                </c:pt>
                <c:pt idx="746">
                  <c:v>43.01065</c:v>
                </c:pt>
                <c:pt idx="747">
                  <c:v>42.79728</c:v>
                </c:pt>
                <c:pt idx="748">
                  <c:v>42.58434</c:v>
                </c:pt>
                <c:pt idx="749">
                  <c:v>42.37184999999999</c:v>
                </c:pt>
                <c:pt idx="750">
                  <c:v>42.15978</c:v>
                </c:pt>
                <c:pt idx="751">
                  <c:v>41.94815000000001</c:v>
                </c:pt>
                <c:pt idx="752">
                  <c:v>41.73696</c:v>
                </c:pt>
                <c:pt idx="753">
                  <c:v>41.5262</c:v>
                </c:pt>
                <c:pt idx="754">
                  <c:v>41.31586</c:v>
                </c:pt>
                <c:pt idx="755">
                  <c:v>41.10598</c:v>
                </c:pt>
                <c:pt idx="756">
                  <c:v>40.8965</c:v>
                </c:pt>
                <c:pt idx="757">
                  <c:v>40.68747</c:v>
                </c:pt>
                <c:pt idx="758">
                  <c:v>40.47887</c:v>
                </c:pt>
                <c:pt idx="759">
                  <c:v>40.27068000000001</c:v>
                </c:pt>
                <c:pt idx="760">
                  <c:v>40.06294000000001</c:v>
                </c:pt>
                <c:pt idx="761">
                  <c:v>39.85561</c:v>
                </c:pt>
                <c:pt idx="762">
                  <c:v>39.64870000000001</c:v>
                </c:pt>
                <c:pt idx="763">
                  <c:v>39.44224000000001</c:v>
                </c:pt>
                <c:pt idx="764">
                  <c:v>39.23618000000001</c:v>
                </c:pt>
                <c:pt idx="765">
                  <c:v>39.03055000000001</c:v>
                </c:pt>
                <c:pt idx="766">
                  <c:v>38.8253500000001</c:v>
                </c:pt>
                <c:pt idx="767">
                  <c:v>38.62056000000001</c:v>
                </c:pt>
                <c:pt idx="768">
                  <c:v>38.41619</c:v>
                </c:pt>
                <c:pt idx="769">
                  <c:v>38.21225000000001</c:v>
                </c:pt>
                <c:pt idx="770">
                  <c:v>38.00872000000001</c:v>
                </c:pt>
                <c:pt idx="771">
                  <c:v>37.80561</c:v>
                </c:pt>
                <c:pt idx="772">
                  <c:v>37.60292000000001</c:v>
                </c:pt>
                <c:pt idx="773">
                  <c:v>37.40064</c:v>
                </c:pt>
                <c:pt idx="774">
                  <c:v>37.19878000000006</c:v>
                </c:pt>
                <c:pt idx="775">
                  <c:v>36.99733000000001</c:v>
                </c:pt>
                <c:pt idx="776">
                  <c:v>36.79629000000001</c:v>
                </c:pt>
                <c:pt idx="777">
                  <c:v>36.59568</c:v>
                </c:pt>
                <c:pt idx="778">
                  <c:v>36.39546</c:v>
                </c:pt>
                <c:pt idx="779">
                  <c:v>36.1956700000001</c:v>
                </c:pt>
                <c:pt idx="780">
                  <c:v>35.99628000000001</c:v>
                </c:pt>
                <c:pt idx="781">
                  <c:v>35.79729000000001</c:v>
                </c:pt>
                <c:pt idx="782">
                  <c:v>35.59873000000013</c:v>
                </c:pt>
                <c:pt idx="783">
                  <c:v>35.40056000000001</c:v>
                </c:pt>
                <c:pt idx="784">
                  <c:v>35.2028</c:v>
                </c:pt>
                <c:pt idx="785">
                  <c:v>35.00545</c:v>
                </c:pt>
                <c:pt idx="786">
                  <c:v>34.8085</c:v>
                </c:pt>
                <c:pt idx="787">
                  <c:v>34.61195</c:v>
                </c:pt>
                <c:pt idx="788">
                  <c:v>34.41582</c:v>
                </c:pt>
                <c:pt idx="789">
                  <c:v>34.22008</c:v>
                </c:pt>
                <c:pt idx="790">
                  <c:v>34.02475000000001</c:v>
                </c:pt>
                <c:pt idx="791">
                  <c:v>33.82981</c:v>
                </c:pt>
                <c:pt idx="792">
                  <c:v>33.63528</c:v>
                </c:pt>
                <c:pt idx="793">
                  <c:v>33.44115</c:v>
                </c:pt>
                <c:pt idx="794">
                  <c:v>33.24741</c:v>
                </c:pt>
                <c:pt idx="795">
                  <c:v>33.05406</c:v>
                </c:pt>
                <c:pt idx="796">
                  <c:v>32.86113</c:v>
                </c:pt>
                <c:pt idx="797">
                  <c:v>32.66858000000001</c:v>
                </c:pt>
                <c:pt idx="798">
                  <c:v>32.47642</c:v>
                </c:pt>
                <c:pt idx="799">
                  <c:v>32.28467</c:v>
                </c:pt>
                <c:pt idx="800">
                  <c:v>32.09330000000001</c:v>
                </c:pt>
                <c:pt idx="801">
                  <c:v>31.9023399999999</c:v>
                </c:pt>
                <c:pt idx="802">
                  <c:v>31.71176000000001</c:v>
                </c:pt>
                <c:pt idx="803">
                  <c:v>31.52156</c:v>
                </c:pt>
                <c:pt idx="804">
                  <c:v>31.33177</c:v>
                </c:pt>
                <c:pt idx="805">
                  <c:v>31.14236</c:v>
                </c:pt>
                <c:pt idx="806">
                  <c:v>30.95333999999992</c:v>
                </c:pt>
                <c:pt idx="807">
                  <c:v>30.76470999999992</c:v>
                </c:pt>
                <c:pt idx="808">
                  <c:v>30.57647</c:v>
                </c:pt>
                <c:pt idx="809">
                  <c:v>30.38859999999992</c:v>
                </c:pt>
                <c:pt idx="810">
                  <c:v>30.20113999999995</c:v>
                </c:pt>
                <c:pt idx="811">
                  <c:v>30.01405000000006</c:v>
                </c:pt>
                <c:pt idx="812">
                  <c:v>29.82734999999995</c:v>
                </c:pt>
                <c:pt idx="813">
                  <c:v>29.64102</c:v>
                </c:pt>
                <c:pt idx="814">
                  <c:v>29.45507999999995</c:v>
                </c:pt>
                <c:pt idx="815">
                  <c:v>29.26952999999991</c:v>
                </c:pt>
                <c:pt idx="816">
                  <c:v>29.08435</c:v>
                </c:pt>
                <c:pt idx="817">
                  <c:v>28.89955</c:v>
                </c:pt>
                <c:pt idx="818">
                  <c:v>28.71514</c:v>
                </c:pt>
                <c:pt idx="819">
                  <c:v>28.5311</c:v>
                </c:pt>
                <c:pt idx="820">
                  <c:v>28.34742999999999</c:v>
                </c:pt>
                <c:pt idx="821">
                  <c:v>28.16414999999999</c:v>
                </c:pt>
                <c:pt idx="822">
                  <c:v>27.98123999999991</c:v>
                </c:pt>
                <c:pt idx="823">
                  <c:v>27.7987199999999</c:v>
                </c:pt>
                <c:pt idx="824">
                  <c:v>27.61655000000005</c:v>
                </c:pt>
                <c:pt idx="825">
                  <c:v>27.43477</c:v>
                </c:pt>
                <c:pt idx="826">
                  <c:v>27.25336</c:v>
                </c:pt>
                <c:pt idx="827">
                  <c:v>27.07231999999993</c:v>
                </c:pt>
                <c:pt idx="828">
                  <c:v>26.89164999999994</c:v>
                </c:pt>
                <c:pt idx="829">
                  <c:v>26.71136</c:v>
                </c:pt>
                <c:pt idx="830">
                  <c:v>26.53143</c:v>
                </c:pt>
                <c:pt idx="831">
                  <c:v>26.35188000000006</c:v>
                </c:pt>
                <c:pt idx="832">
                  <c:v>26.17268</c:v>
                </c:pt>
                <c:pt idx="833">
                  <c:v>25.99386000000001</c:v>
                </c:pt>
                <c:pt idx="834">
                  <c:v>25.81541</c:v>
                </c:pt>
                <c:pt idx="835">
                  <c:v>25.63732</c:v>
                </c:pt>
                <c:pt idx="836">
                  <c:v>25.45958999999995</c:v>
                </c:pt>
                <c:pt idx="837">
                  <c:v>25.28223999999989</c:v>
                </c:pt>
                <c:pt idx="838">
                  <c:v>25.10523999999994</c:v>
                </c:pt>
                <c:pt idx="839">
                  <c:v>24.9286099999999</c:v>
                </c:pt>
                <c:pt idx="840">
                  <c:v>24.75235</c:v>
                </c:pt>
                <c:pt idx="841">
                  <c:v>24.57644</c:v>
                </c:pt>
                <c:pt idx="842">
                  <c:v>24.4009</c:v>
                </c:pt>
                <c:pt idx="843">
                  <c:v>24.2257099999999</c:v>
                </c:pt>
                <c:pt idx="844">
                  <c:v>24.05088</c:v>
                </c:pt>
                <c:pt idx="845">
                  <c:v>23.87642</c:v>
                </c:pt>
                <c:pt idx="846">
                  <c:v>23.70229999999993</c:v>
                </c:pt>
                <c:pt idx="847">
                  <c:v>23.5285499999999</c:v>
                </c:pt>
                <c:pt idx="848">
                  <c:v>23.35516</c:v>
                </c:pt>
                <c:pt idx="849">
                  <c:v>23.18211999999993</c:v>
                </c:pt>
                <c:pt idx="850">
                  <c:v>23.00942999999994</c:v>
                </c:pt>
                <c:pt idx="851">
                  <c:v>22.83710000000003</c:v>
                </c:pt>
                <c:pt idx="852">
                  <c:v>22.66512</c:v>
                </c:pt>
                <c:pt idx="853">
                  <c:v>22.49350999999992</c:v>
                </c:pt>
                <c:pt idx="854">
                  <c:v>22.32222999999993</c:v>
                </c:pt>
                <c:pt idx="855">
                  <c:v>22.15131</c:v>
                </c:pt>
                <c:pt idx="856">
                  <c:v>21.98074999999988</c:v>
                </c:pt>
                <c:pt idx="857">
                  <c:v>21.81052</c:v>
                </c:pt>
                <c:pt idx="858">
                  <c:v>21.64065</c:v>
                </c:pt>
                <c:pt idx="859">
                  <c:v>21.47112999999995</c:v>
                </c:pt>
                <c:pt idx="860">
                  <c:v>21.30196000000006</c:v>
                </c:pt>
                <c:pt idx="861">
                  <c:v>21.13313</c:v>
                </c:pt>
                <c:pt idx="862">
                  <c:v>20.9646499999999</c:v>
                </c:pt>
                <c:pt idx="863">
                  <c:v>20.79651999999992</c:v>
                </c:pt>
                <c:pt idx="864">
                  <c:v>20.62872999999992</c:v>
                </c:pt>
                <c:pt idx="865">
                  <c:v>20.46129</c:v>
                </c:pt>
                <c:pt idx="866">
                  <c:v>20.29418</c:v>
                </c:pt>
                <c:pt idx="867">
                  <c:v>20.12743</c:v>
                </c:pt>
                <c:pt idx="868">
                  <c:v>19.96101</c:v>
                </c:pt>
                <c:pt idx="869">
                  <c:v>19.79493</c:v>
                </c:pt>
                <c:pt idx="870">
                  <c:v>19.62921</c:v>
                </c:pt>
                <c:pt idx="871">
                  <c:v>19.46380999999995</c:v>
                </c:pt>
                <c:pt idx="872">
                  <c:v>19.29874999999988</c:v>
                </c:pt>
                <c:pt idx="873">
                  <c:v>19.13404</c:v>
                </c:pt>
                <c:pt idx="874">
                  <c:v>18.96965999999993</c:v>
                </c:pt>
                <c:pt idx="875">
                  <c:v>18.80562999999992</c:v>
                </c:pt>
                <c:pt idx="876">
                  <c:v>18.64192</c:v>
                </c:pt>
                <c:pt idx="877">
                  <c:v>18.47854999999988</c:v>
                </c:pt>
                <c:pt idx="878">
                  <c:v>18.31551999999999</c:v>
                </c:pt>
                <c:pt idx="879">
                  <c:v>18.15281999999999</c:v>
                </c:pt>
                <c:pt idx="880">
                  <c:v>17.9904499999999</c:v>
                </c:pt>
                <c:pt idx="881">
                  <c:v>17.82842999999992</c:v>
                </c:pt>
                <c:pt idx="882">
                  <c:v>17.66672999999993</c:v>
                </c:pt>
                <c:pt idx="883">
                  <c:v>17.50536999999999</c:v>
                </c:pt>
                <c:pt idx="884">
                  <c:v>17.34432999999999</c:v>
                </c:pt>
                <c:pt idx="885">
                  <c:v>17.18361999999993</c:v>
                </c:pt>
                <c:pt idx="886">
                  <c:v>17.02325</c:v>
                </c:pt>
                <c:pt idx="887">
                  <c:v>16.86319999999995</c:v>
                </c:pt>
                <c:pt idx="888">
                  <c:v>16.70347999999995</c:v>
                </c:pt>
                <c:pt idx="889">
                  <c:v>16.5441</c:v>
                </c:pt>
                <c:pt idx="890">
                  <c:v>16.38502999999992</c:v>
                </c:pt>
                <c:pt idx="891">
                  <c:v>16.22628999999995</c:v>
                </c:pt>
                <c:pt idx="892">
                  <c:v>16.06788999999999</c:v>
                </c:pt>
                <c:pt idx="893">
                  <c:v>15.9098</c:v>
                </c:pt>
                <c:pt idx="894">
                  <c:v>15.75204</c:v>
                </c:pt>
                <c:pt idx="895">
                  <c:v>15.5946</c:v>
                </c:pt>
                <c:pt idx="896">
                  <c:v>15.43748</c:v>
                </c:pt>
                <c:pt idx="897">
                  <c:v>15.2807</c:v>
                </c:pt>
                <c:pt idx="898">
                  <c:v>15.12422</c:v>
                </c:pt>
                <c:pt idx="899">
                  <c:v>14.96807</c:v>
                </c:pt>
                <c:pt idx="900">
                  <c:v>14.81225</c:v>
                </c:pt>
                <c:pt idx="901">
                  <c:v>14.65674000000001</c:v>
                </c:pt>
                <c:pt idx="902">
                  <c:v>14.50154</c:v>
                </c:pt>
                <c:pt idx="903">
                  <c:v>14.34668000000001</c:v>
                </c:pt>
                <c:pt idx="904">
                  <c:v>14.19212</c:v>
                </c:pt>
                <c:pt idx="905">
                  <c:v>14.03789</c:v>
                </c:pt>
                <c:pt idx="906">
                  <c:v>13.88397</c:v>
                </c:pt>
                <c:pt idx="907">
                  <c:v>13.73036</c:v>
                </c:pt>
                <c:pt idx="908">
                  <c:v>13.57708</c:v>
                </c:pt>
                <c:pt idx="909">
                  <c:v>13.4241</c:v>
                </c:pt>
                <c:pt idx="910">
                  <c:v>13.27144</c:v>
                </c:pt>
                <c:pt idx="911">
                  <c:v>13.1191</c:v>
                </c:pt>
                <c:pt idx="912">
                  <c:v>12.96706</c:v>
                </c:pt>
                <c:pt idx="913">
                  <c:v>12.81534</c:v>
                </c:pt>
                <c:pt idx="914">
                  <c:v>12.66393</c:v>
                </c:pt>
                <c:pt idx="915">
                  <c:v>12.51283000000001</c:v>
                </c:pt>
                <c:pt idx="916">
                  <c:v>12.36204000000003</c:v>
                </c:pt>
                <c:pt idx="917">
                  <c:v>12.21156</c:v>
                </c:pt>
                <c:pt idx="918">
                  <c:v>12.06138</c:v>
                </c:pt>
                <c:pt idx="919">
                  <c:v>11.91152</c:v>
                </c:pt>
                <c:pt idx="920">
                  <c:v>11.76197</c:v>
                </c:pt>
                <c:pt idx="921">
                  <c:v>11.61271</c:v>
                </c:pt>
                <c:pt idx="922">
                  <c:v>11.46378000000003</c:v>
                </c:pt>
                <c:pt idx="923">
                  <c:v>11.31514000000002</c:v>
                </c:pt>
                <c:pt idx="924">
                  <c:v>11.1668</c:v>
                </c:pt>
                <c:pt idx="925">
                  <c:v>11.01878</c:v>
                </c:pt>
                <c:pt idx="926">
                  <c:v>10.87105</c:v>
                </c:pt>
                <c:pt idx="927">
                  <c:v>10.72363</c:v>
                </c:pt>
                <c:pt idx="928">
                  <c:v>10.57651</c:v>
                </c:pt>
                <c:pt idx="929">
                  <c:v>10.42969</c:v>
                </c:pt>
                <c:pt idx="930">
                  <c:v>10.28318</c:v>
                </c:pt>
                <c:pt idx="931">
                  <c:v>10.13696</c:v>
                </c:pt>
                <c:pt idx="932">
                  <c:v>9.991047</c:v>
                </c:pt>
                <c:pt idx="933">
                  <c:v>9.845437000000028</c:v>
                </c:pt>
                <c:pt idx="934">
                  <c:v>9.700118</c:v>
                </c:pt>
                <c:pt idx="935">
                  <c:v>9.555097000000024</c:v>
                </c:pt>
                <c:pt idx="936">
                  <c:v>9.410381000000001</c:v>
                </c:pt>
                <c:pt idx="937">
                  <c:v>9.265955000000003</c:v>
                </c:pt>
                <c:pt idx="938">
                  <c:v>9.121833000000001</c:v>
                </c:pt>
                <c:pt idx="939">
                  <c:v>8.977998000000001</c:v>
                </c:pt>
                <c:pt idx="940">
                  <c:v>8.834459</c:v>
                </c:pt>
                <c:pt idx="941">
                  <c:v>8.691221999999998</c:v>
                </c:pt>
                <c:pt idx="942">
                  <c:v>8.548270999999998</c:v>
                </c:pt>
                <c:pt idx="943">
                  <c:v>8.405614000000024</c:v>
                </c:pt>
                <c:pt idx="944">
                  <c:v>8.263249</c:v>
                </c:pt>
                <c:pt idx="945">
                  <c:v>8.121193</c:v>
                </c:pt>
                <c:pt idx="946">
                  <c:v>7.979412</c:v>
                </c:pt>
                <c:pt idx="947">
                  <c:v>7.837921999999994</c:v>
                </c:pt>
                <c:pt idx="948">
                  <c:v>7.696722</c:v>
                </c:pt>
                <c:pt idx="949">
                  <c:v>7.555811999999987</c:v>
                </c:pt>
                <c:pt idx="950">
                  <c:v>7.415192</c:v>
                </c:pt>
                <c:pt idx="951">
                  <c:v>7.274874999999987</c:v>
                </c:pt>
                <c:pt idx="952">
                  <c:v>7.134830999999984</c:v>
                </c:pt>
                <c:pt idx="953">
                  <c:v>6.995074</c:v>
                </c:pt>
                <c:pt idx="954">
                  <c:v>6.855604</c:v>
                </c:pt>
                <c:pt idx="955">
                  <c:v>6.71642</c:v>
                </c:pt>
                <c:pt idx="956">
                  <c:v>6.577537999999986</c:v>
                </c:pt>
                <c:pt idx="957">
                  <c:v>6.438924</c:v>
                </c:pt>
                <c:pt idx="958">
                  <c:v>6.300594999999987</c:v>
                </c:pt>
                <c:pt idx="959">
                  <c:v>6.162549999999986</c:v>
                </c:pt>
                <c:pt idx="960">
                  <c:v>6.024788999999985</c:v>
                </c:pt>
                <c:pt idx="961">
                  <c:v>5.887309999999998</c:v>
                </c:pt>
                <c:pt idx="962">
                  <c:v>5.750129</c:v>
                </c:pt>
                <c:pt idx="963">
                  <c:v>5.613213999999997</c:v>
                </c:pt>
                <c:pt idx="964">
                  <c:v>5.476579000000013</c:v>
                </c:pt>
                <c:pt idx="965">
                  <c:v>5.340225</c:v>
                </c:pt>
                <c:pt idx="966">
                  <c:v>5.204150999999987</c:v>
                </c:pt>
                <c:pt idx="967">
                  <c:v>5.068371</c:v>
                </c:pt>
                <c:pt idx="968">
                  <c:v>4.932855</c:v>
                </c:pt>
                <c:pt idx="969">
                  <c:v>4.797616999999994</c:v>
                </c:pt>
                <c:pt idx="970">
                  <c:v>4.662656999999985</c:v>
                </c:pt>
                <c:pt idx="971">
                  <c:v>4.527972999999985</c:v>
                </c:pt>
                <c:pt idx="972">
                  <c:v>4.393580999999985</c:v>
                </c:pt>
                <c:pt idx="973">
                  <c:v>4.259449000000013</c:v>
                </c:pt>
                <c:pt idx="974">
                  <c:v>4.125592999999985</c:v>
                </c:pt>
                <c:pt idx="975">
                  <c:v>3.992011999999998</c:v>
                </c:pt>
                <c:pt idx="976">
                  <c:v>3.858703999999998</c:v>
                </c:pt>
                <c:pt idx="977">
                  <c:v>3.725671</c:v>
                </c:pt>
                <c:pt idx="978">
                  <c:v>3.592925</c:v>
                </c:pt>
                <c:pt idx="979">
                  <c:v>3.460436</c:v>
                </c:pt>
                <c:pt idx="980">
                  <c:v>3.32822</c:v>
                </c:pt>
                <c:pt idx="981">
                  <c:v>3.196274999999998</c:v>
                </c:pt>
                <c:pt idx="982">
                  <c:v>3.0646</c:v>
                </c:pt>
                <c:pt idx="983">
                  <c:v>2.933211</c:v>
                </c:pt>
                <c:pt idx="984">
                  <c:v>2.802075999999992</c:v>
                </c:pt>
                <c:pt idx="985">
                  <c:v>2.671211</c:v>
                </c:pt>
                <c:pt idx="986">
                  <c:v>2.540614</c:v>
                </c:pt>
                <c:pt idx="987">
                  <c:v>2.410284999999999</c:v>
                </c:pt>
                <c:pt idx="988">
                  <c:v>2.280223</c:v>
                </c:pt>
                <c:pt idx="989">
                  <c:v>2.150442999999993</c:v>
                </c:pt>
                <c:pt idx="990">
                  <c:v>2.020915</c:v>
                </c:pt>
                <c:pt idx="991">
                  <c:v>1.891652</c:v>
                </c:pt>
                <c:pt idx="992">
                  <c:v>1.762655</c:v>
                </c:pt>
                <c:pt idx="993">
                  <c:v>1.633923</c:v>
                </c:pt>
                <c:pt idx="994">
                  <c:v>1.505468999999997</c:v>
                </c:pt>
                <c:pt idx="995">
                  <c:v>1.377264</c:v>
                </c:pt>
                <c:pt idx="996">
                  <c:v>1.249322999999997</c:v>
                </c:pt>
                <c:pt idx="997">
                  <c:v>1.121644</c:v>
                </c:pt>
                <c:pt idx="998">
                  <c:v>0.994226799999998</c:v>
                </c:pt>
                <c:pt idx="999">
                  <c:v>0.867071200000002</c:v>
                </c:pt>
              </c:numCache>
            </c:numRef>
          </c:yVal>
          <c:smooth val="1"/>
        </c:ser>
        <c:axId val="212033320"/>
        <c:axId val="212036472"/>
      </c:scatterChart>
      <c:valAx>
        <c:axId val="212033320"/>
        <c:scaling>
          <c:orientation val="minMax"/>
        </c:scaling>
        <c:axPos val="b"/>
        <c:numFmt formatCode="General" sourceLinked="1"/>
        <c:minorTickMark val="out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12036472"/>
        <c:crosses val="autoZero"/>
        <c:crossBetween val="midCat"/>
      </c:valAx>
      <c:valAx>
        <c:axId val="212036472"/>
        <c:scaling>
          <c:orientation val="minMax"/>
          <c:min val="0.0"/>
        </c:scaling>
        <c:axPos val="l"/>
        <c:majorGridlines/>
        <c:numFmt formatCode="General" sourceLinked="1"/>
        <c:minorTickMark val="out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12033320"/>
        <c:crossesAt val="0.0"/>
        <c:crossBetween val="midCat"/>
      </c:valAx>
    </c:plotArea>
    <c:legend>
      <c:legendPos val="r"/>
      <c:layout>
        <c:manualLayout>
          <c:xMode val="edge"/>
          <c:yMode val="edge"/>
          <c:x val="0.0932915573053368"/>
          <c:y val="0.740120442504371"/>
          <c:w val="0.692819553805775"/>
          <c:h val="0.255814866642997"/>
        </c:manualLayout>
      </c:layout>
      <c:txPr>
        <a:bodyPr/>
        <a:lstStyle/>
        <a:p>
          <a:pPr>
            <a:defRPr lang="en-AU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smoothMarker"/>
        <c:ser>
          <c:idx val="6"/>
          <c:order val="0"/>
          <c:tx>
            <c:strRef>
              <c:f>Sheet3!$H$1</c:f>
              <c:strCache>
                <c:ptCount val="1"/>
                <c:pt idx="0">
                  <c:v>pH 3.5_0SO2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Sheet3!$H$2:$H$1001</c:f>
              <c:numCache>
                <c:formatCode>General</c:formatCode>
                <c:ptCount val="1000"/>
                <c:pt idx="0">
                  <c:v>215.2495</c:v>
                </c:pt>
                <c:pt idx="1">
                  <c:v>214.9898</c:v>
                </c:pt>
                <c:pt idx="2">
                  <c:v>214.7216</c:v>
                </c:pt>
                <c:pt idx="3">
                  <c:v>214.4448</c:v>
                </c:pt>
                <c:pt idx="4">
                  <c:v>214.1592</c:v>
                </c:pt>
                <c:pt idx="5">
                  <c:v>213.8643</c:v>
                </c:pt>
                <c:pt idx="6">
                  <c:v>213.5601</c:v>
                </c:pt>
                <c:pt idx="7">
                  <c:v>213.2461</c:v>
                </c:pt>
                <c:pt idx="8">
                  <c:v>212.9222000000005</c:v>
                </c:pt>
                <c:pt idx="9">
                  <c:v>212.5880000000004</c:v>
                </c:pt>
                <c:pt idx="10">
                  <c:v>212.2431999999999</c:v>
                </c:pt>
                <c:pt idx="11">
                  <c:v>211.8876000000004</c:v>
                </c:pt>
                <c:pt idx="12">
                  <c:v>211.5208</c:v>
                </c:pt>
                <c:pt idx="13">
                  <c:v>211.1426</c:v>
                </c:pt>
                <c:pt idx="14">
                  <c:v>210.7526</c:v>
                </c:pt>
                <c:pt idx="15">
                  <c:v>210.3504000000006</c:v>
                </c:pt>
                <c:pt idx="16">
                  <c:v>209.9359</c:v>
                </c:pt>
                <c:pt idx="17">
                  <c:v>209.5086</c:v>
                </c:pt>
                <c:pt idx="18">
                  <c:v>209.0681</c:v>
                </c:pt>
                <c:pt idx="19">
                  <c:v>208.6142</c:v>
                </c:pt>
                <c:pt idx="20">
                  <c:v>208.1466</c:v>
                </c:pt>
                <c:pt idx="21">
                  <c:v>207.6647</c:v>
                </c:pt>
                <c:pt idx="22">
                  <c:v>207.1684000000004</c:v>
                </c:pt>
                <c:pt idx="23">
                  <c:v>206.6572000000001</c:v>
                </c:pt>
                <c:pt idx="24">
                  <c:v>206.1307</c:v>
                </c:pt>
                <c:pt idx="25">
                  <c:v>205.5887000000001</c:v>
                </c:pt>
                <c:pt idx="26">
                  <c:v>205.0306</c:v>
                </c:pt>
                <c:pt idx="27">
                  <c:v>204.4562000000004</c:v>
                </c:pt>
                <c:pt idx="28">
                  <c:v>203.865</c:v>
                </c:pt>
                <c:pt idx="29">
                  <c:v>203.2567</c:v>
                </c:pt>
                <c:pt idx="30">
                  <c:v>202.6309</c:v>
                </c:pt>
                <c:pt idx="31">
                  <c:v>201.9872000000005</c:v>
                </c:pt>
                <c:pt idx="32">
                  <c:v>201.3251000000004</c:v>
                </c:pt>
                <c:pt idx="33">
                  <c:v>200.6444</c:v>
                </c:pt>
                <c:pt idx="34">
                  <c:v>199.9447</c:v>
                </c:pt>
                <c:pt idx="35">
                  <c:v>199.2254</c:v>
                </c:pt>
                <c:pt idx="36">
                  <c:v>198.4864000000005</c:v>
                </c:pt>
                <c:pt idx="37">
                  <c:v>197.7271</c:v>
                </c:pt>
                <c:pt idx="38">
                  <c:v>196.9471</c:v>
                </c:pt>
                <c:pt idx="39">
                  <c:v>196.1462</c:v>
                </c:pt>
                <c:pt idx="40">
                  <c:v>195.324</c:v>
                </c:pt>
                <c:pt idx="41">
                  <c:v>194.4800000000003</c:v>
                </c:pt>
                <c:pt idx="42">
                  <c:v>193.6138999999999</c:v>
                </c:pt>
                <c:pt idx="43">
                  <c:v>192.7254</c:v>
                </c:pt>
                <c:pt idx="44">
                  <c:v>191.8141</c:v>
                </c:pt>
                <c:pt idx="45">
                  <c:v>190.8797</c:v>
                </c:pt>
                <c:pt idx="46">
                  <c:v>189.9218000000003</c:v>
                </c:pt>
                <c:pt idx="47">
                  <c:v>188.9402</c:v>
                </c:pt>
                <c:pt idx="48">
                  <c:v>187.9345</c:v>
                </c:pt>
                <c:pt idx="49">
                  <c:v>186.9045</c:v>
                </c:pt>
                <c:pt idx="50">
                  <c:v>185.8498</c:v>
                </c:pt>
                <c:pt idx="51">
                  <c:v>184.7703</c:v>
                </c:pt>
                <c:pt idx="52">
                  <c:v>183.6657</c:v>
                </c:pt>
                <c:pt idx="53">
                  <c:v>182.5358</c:v>
                </c:pt>
                <c:pt idx="54">
                  <c:v>181.3804000000006</c:v>
                </c:pt>
                <c:pt idx="55">
                  <c:v>180.1992</c:v>
                </c:pt>
                <c:pt idx="56">
                  <c:v>178.9923000000004</c:v>
                </c:pt>
                <c:pt idx="57">
                  <c:v>177.7594</c:v>
                </c:pt>
                <c:pt idx="58">
                  <c:v>176.5004</c:v>
                </c:pt>
                <c:pt idx="59">
                  <c:v>175.2153</c:v>
                </c:pt>
                <c:pt idx="60">
                  <c:v>173.9039</c:v>
                </c:pt>
                <c:pt idx="61">
                  <c:v>172.5664</c:v>
                </c:pt>
                <c:pt idx="62">
                  <c:v>171.2028</c:v>
                </c:pt>
                <c:pt idx="63">
                  <c:v>169.8129</c:v>
                </c:pt>
                <c:pt idx="64">
                  <c:v>168.3971000000004</c:v>
                </c:pt>
                <c:pt idx="65">
                  <c:v>166.9553000000004</c:v>
                </c:pt>
                <c:pt idx="66">
                  <c:v>165.4877000000001</c:v>
                </c:pt>
                <c:pt idx="67">
                  <c:v>163.9946</c:v>
                </c:pt>
                <c:pt idx="68">
                  <c:v>162.4761</c:v>
                </c:pt>
                <c:pt idx="69">
                  <c:v>160.9326</c:v>
                </c:pt>
                <c:pt idx="70">
                  <c:v>159.3642</c:v>
                </c:pt>
                <c:pt idx="71">
                  <c:v>157.7715</c:v>
                </c:pt>
                <c:pt idx="72">
                  <c:v>156.1547</c:v>
                </c:pt>
                <c:pt idx="73">
                  <c:v>154.5143</c:v>
                </c:pt>
                <c:pt idx="74">
                  <c:v>152.8508000000004</c:v>
                </c:pt>
                <c:pt idx="75">
                  <c:v>151.1647</c:v>
                </c:pt>
                <c:pt idx="76">
                  <c:v>149.4565</c:v>
                </c:pt>
                <c:pt idx="77">
                  <c:v>147.7269</c:v>
                </c:pt>
                <c:pt idx="78">
                  <c:v>145.9765</c:v>
                </c:pt>
                <c:pt idx="79">
                  <c:v>144.206</c:v>
                </c:pt>
                <c:pt idx="80">
                  <c:v>142.4161</c:v>
                </c:pt>
                <c:pt idx="81">
                  <c:v>140.6076</c:v>
                </c:pt>
                <c:pt idx="82">
                  <c:v>138.7813</c:v>
                </c:pt>
                <c:pt idx="83">
                  <c:v>136.9380000000001</c:v>
                </c:pt>
                <c:pt idx="84">
                  <c:v>135.0787</c:v>
                </c:pt>
                <c:pt idx="85">
                  <c:v>133.2042</c:v>
                </c:pt>
                <c:pt idx="86">
                  <c:v>131.3156</c:v>
                </c:pt>
                <c:pt idx="87">
                  <c:v>129.4137</c:v>
                </c:pt>
                <c:pt idx="88">
                  <c:v>127.4997</c:v>
                </c:pt>
                <c:pt idx="89">
                  <c:v>125.5745</c:v>
                </c:pt>
                <c:pt idx="90">
                  <c:v>123.6394</c:v>
                </c:pt>
                <c:pt idx="91">
                  <c:v>121.6953</c:v>
                </c:pt>
                <c:pt idx="92">
                  <c:v>119.7434</c:v>
                </c:pt>
                <c:pt idx="93">
                  <c:v>117.7848</c:v>
                </c:pt>
                <c:pt idx="94">
                  <c:v>115.8208</c:v>
                </c:pt>
                <c:pt idx="95">
                  <c:v>113.8525</c:v>
                </c:pt>
                <c:pt idx="96">
                  <c:v>111.8811</c:v>
                </c:pt>
                <c:pt idx="97">
                  <c:v>109.9078</c:v>
                </c:pt>
                <c:pt idx="98">
                  <c:v>107.9339</c:v>
                </c:pt>
                <c:pt idx="99">
                  <c:v>105.9605</c:v>
                </c:pt>
                <c:pt idx="100">
                  <c:v>103.9889</c:v>
                </c:pt>
                <c:pt idx="101">
                  <c:v>102.0203</c:v>
                </c:pt>
                <c:pt idx="102">
                  <c:v>100.0559</c:v>
                </c:pt>
                <c:pt idx="103">
                  <c:v>98.09698</c:v>
                </c:pt>
                <c:pt idx="104">
                  <c:v>96.14464</c:v>
                </c:pt>
                <c:pt idx="105">
                  <c:v>94.2001</c:v>
                </c:pt>
                <c:pt idx="106">
                  <c:v>92.26453000000002</c:v>
                </c:pt>
                <c:pt idx="107">
                  <c:v>90.33907</c:v>
                </c:pt>
                <c:pt idx="108">
                  <c:v>88.42487000000001</c:v>
                </c:pt>
                <c:pt idx="109">
                  <c:v>86.52298999999998</c:v>
                </c:pt>
                <c:pt idx="110">
                  <c:v>84.63456</c:v>
                </c:pt>
                <c:pt idx="111">
                  <c:v>82.7606</c:v>
                </c:pt>
                <c:pt idx="112">
                  <c:v>80.90212</c:v>
                </c:pt>
                <c:pt idx="113">
                  <c:v>79.06011</c:v>
                </c:pt>
                <c:pt idx="114">
                  <c:v>77.23551</c:v>
                </c:pt>
                <c:pt idx="115">
                  <c:v>75.42924</c:v>
                </c:pt>
                <c:pt idx="116">
                  <c:v>73.64217</c:v>
                </c:pt>
                <c:pt idx="117">
                  <c:v>71.87511999999998</c:v>
                </c:pt>
                <c:pt idx="118">
                  <c:v>70.12888999999977</c:v>
                </c:pt>
                <c:pt idx="119">
                  <c:v>68.40424000000024</c:v>
                </c:pt>
                <c:pt idx="120">
                  <c:v>66.70184</c:v>
                </c:pt>
                <c:pt idx="121">
                  <c:v>65.02237999999977</c:v>
                </c:pt>
                <c:pt idx="122">
                  <c:v>63.36647</c:v>
                </c:pt>
                <c:pt idx="123">
                  <c:v>61.73468</c:v>
                </c:pt>
                <c:pt idx="124">
                  <c:v>60.12754</c:v>
                </c:pt>
                <c:pt idx="125">
                  <c:v>58.54553000000006</c:v>
                </c:pt>
                <c:pt idx="126">
                  <c:v>56.98909</c:v>
                </c:pt>
                <c:pt idx="127">
                  <c:v>55.45861</c:v>
                </c:pt>
                <c:pt idx="128">
                  <c:v>53.95444</c:v>
                </c:pt>
                <c:pt idx="129">
                  <c:v>52.47688</c:v>
                </c:pt>
                <c:pt idx="130">
                  <c:v>51.02618000000001</c:v>
                </c:pt>
                <c:pt idx="131">
                  <c:v>49.60258</c:v>
                </c:pt>
                <c:pt idx="132">
                  <c:v>48.20626</c:v>
                </c:pt>
                <c:pt idx="133">
                  <c:v>46.83733</c:v>
                </c:pt>
                <c:pt idx="134">
                  <c:v>45.49591000000012</c:v>
                </c:pt>
                <c:pt idx="135">
                  <c:v>44.18204</c:v>
                </c:pt>
                <c:pt idx="136">
                  <c:v>42.89579000000001</c:v>
                </c:pt>
                <c:pt idx="137">
                  <c:v>41.63708</c:v>
                </c:pt>
                <c:pt idx="138">
                  <c:v>40.40591000000001</c:v>
                </c:pt>
                <c:pt idx="139">
                  <c:v>39.20218000000001</c:v>
                </c:pt>
                <c:pt idx="140">
                  <c:v>38.02580000000001</c:v>
                </c:pt>
                <c:pt idx="141">
                  <c:v>36.87659</c:v>
                </c:pt>
                <c:pt idx="142">
                  <c:v>35.75441</c:v>
                </c:pt>
                <c:pt idx="143">
                  <c:v>34.65908</c:v>
                </c:pt>
                <c:pt idx="144">
                  <c:v>33.59033000000012</c:v>
                </c:pt>
                <c:pt idx="145">
                  <c:v>32.54796</c:v>
                </c:pt>
                <c:pt idx="146">
                  <c:v>31.53168</c:v>
                </c:pt>
                <c:pt idx="147">
                  <c:v>30.54121</c:v>
                </c:pt>
                <c:pt idx="148">
                  <c:v>29.57622999999994</c:v>
                </c:pt>
                <c:pt idx="149">
                  <c:v>28.63644</c:v>
                </c:pt>
                <c:pt idx="150">
                  <c:v>27.72147</c:v>
                </c:pt>
                <c:pt idx="151">
                  <c:v>26.83099000000004</c:v>
                </c:pt>
                <c:pt idx="152">
                  <c:v>25.96459999999992</c:v>
                </c:pt>
                <c:pt idx="153">
                  <c:v>25.12194999999999</c:v>
                </c:pt>
                <c:pt idx="154">
                  <c:v>24.30262999999992</c:v>
                </c:pt>
                <c:pt idx="155">
                  <c:v>23.50623999999993</c:v>
                </c:pt>
                <c:pt idx="156">
                  <c:v>22.73237999999995</c:v>
                </c:pt>
                <c:pt idx="157">
                  <c:v>21.98061999999988</c:v>
                </c:pt>
                <c:pt idx="158">
                  <c:v>21.25055</c:v>
                </c:pt>
                <c:pt idx="159">
                  <c:v>20.54172</c:v>
                </c:pt>
                <c:pt idx="160">
                  <c:v>19.85371999999995</c:v>
                </c:pt>
                <c:pt idx="161">
                  <c:v>19.1861</c:v>
                </c:pt>
                <c:pt idx="162">
                  <c:v>18.53843999999993</c:v>
                </c:pt>
                <c:pt idx="163">
                  <c:v>17.91027</c:v>
                </c:pt>
                <c:pt idx="164">
                  <c:v>17.30118999999999</c:v>
                </c:pt>
                <c:pt idx="165">
                  <c:v>16.71071999999993</c:v>
                </c:pt>
                <c:pt idx="166">
                  <c:v>16.13845999999999</c:v>
                </c:pt>
                <c:pt idx="167">
                  <c:v>15.58395</c:v>
                </c:pt>
                <c:pt idx="168">
                  <c:v>15.04676</c:v>
                </c:pt>
                <c:pt idx="169">
                  <c:v>14.52648000000001</c:v>
                </c:pt>
                <c:pt idx="170">
                  <c:v>14.02265</c:v>
                </c:pt>
                <c:pt idx="171">
                  <c:v>13.53488</c:v>
                </c:pt>
                <c:pt idx="172">
                  <c:v>13.06272</c:v>
                </c:pt>
                <c:pt idx="173">
                  <c:v>12.60578000000001</c:v>
                </c:pt>
                <c:pt idx="174">
                  <c:v>12.16364</c:v>
                </c:pt>
                <c:pt idx="175">
                  <c:v>11.73591</c:v>
                </c:pt>
                <c:pt idx="176">
                  <c:v>11.32218000000002</c:v>
                </c:pt>
                <c:pt idx="177">
                  <c:v>10.92206</c:v>
                </c:pt>
                <c:pt idx="178">
                  <c:v>10.53517</c:v>
                </c:pt>
                <c:pt idx="179">
                  <c:v>10.16114</c:v>
                </c:pt>
                <c:pt idx="180">
                  <c:v>9.799585</c:v>
                </c:pt>
                <c:pt idx="181">
                  <c:v>9.450146000000026</c:v>
                </c:pt>
                <c:pt idx="182">
                  <c:v>9.112473000000001</c:v>
                </c:pt>
                <c:pt idx="183">
                  <c:v>8.786206</c:v>
                </c:pt>
                <c:pt idx="184">
                  <c:v>8.471014</c:v>
                </c:pt>
                <c:pt idx="185">
                  <c:v>8.166552000000004</c:v>
                </c:pt>
                <c:pt idx="186">
                  <c:v>7.8725</c:v>
                </c:pt>
                <c:pt idx="187">
                  <c:v>7.588531999999994</c:v>
                </c:pt>
                <c:pt idx="188">
                  <c:v>7.314343</c:v>
                </c:pt>
                <c:pt idx="189">
                  <c:v>7.049619</c:v>
                </c:pt>
                <c:pt idx="190">
                  <c:v>6.794070999999986</c:v>
                </c:pt>
                <c:pt idx="191">
                  <c:v>6.5474</c:v>
                </c:pt>
                <c:pt idx="192">
                  <c:v>6.309329000000012</c:v>
                </c:pt>
                <c:pt idx="193">
                  <c:v>6.079584</c:v>
                </c:pt>
                <c:pt idx="194">
                  <c:v>5.857889999999984</c:v>
                </c:pt>
                <c:pt idx="195">
                  <c:v>5.643993</c:v>
                </c:pt>
                <c:pt idx="196">
                  <c:v>5.437631</c:v>
                </c:pt>
                <c:pt idx="197">
                  <c:v>5.238564</c:v>
                </c:pt>
                <c:pt idx="198">
                  <c:v>5.046546</c:v>
                </c:pt>
                <c:pt idx="199">
                  <c:v>4.861347</c:v>
                </c:pt>
                <c:pt idx="200">
                  <c:v>4.682735999999984</c:v>
                </c:pt>
                <c:pt idx="201">
                  <c:v>4.510498</c:v>
                </c:pt>
                <c:pt idx="202">
                  <c:v>4.344412999999984</c:v>
                </c:pt>
                <c:pt idx="203">
                  <c:v>4.184277999999995</c:v>
                </c:pt>
                <c:pt idx="204">
                  <c:v>4.029887999999986</c:v>
                </c:pt>
                <c:pt idx="205">
                  <c:v>3.881048999999991</c:v>
                </c:pt>
                <c:pt idx="206">
                  <c:v>3.737573</c:v>
                </c:pt>
                <c:pt idx="207">
                  <c:v>3.599272999999993</c:v>
                </c:pt>
                <c:pt idx="208">
                  <c:v>3.465974</c:v>
                </c:pt>
                <c:pt idx="209">
                  <c:v>3.337499999999998</c:v>
                </c:pt>
                <c:pt idx="210">
                  <c:v>3.213687</c:v>
                </c:pt>
                <c:pt idx="211">
                  <c:v>3.09437</c:v>
                </c:pt>
                <c:pt idx="212">
                  <c:v>2.979395999999998</c:v>
                </c:pt>
                <c:pt idx="213">
                  <c:v>2.868608999999993</c:v>
                </c:pt>
                <c:pt idx="214">
                  <c:v>2.761865</c:v>
                </c:pt>
                <c:pt idx="215">
                  <c:v>2.659019999999998</c:v>
                </c:pt>
                <c:pt idx="216">
                  <c:v>2.559939</c:v>
                </c:pt>
                <c:pt idx="217">
                  <c:v>2.464486</c:v>
                </c:pt>
                <c:pt idx="218">
                  <c:v>2.372532999999997</c:v>
                </c:pt>
                <c:pt idx="219">
                  <c:v>2.283959</c:v>
                </c:pt>
                <c:pt idx="220">
                  <c:v>2.198639</c:v>
                </c:pt>
                <c:pt idx="221">
                  <c:v>2.116460999999993</c:v>
                </c:pt>
                <c:pt idx="222">
                  <c:v>2.037308</c:v>
                </c:pt>
                <c:pt idx="223">
                  <c:v>1.961077000000003</c:v>
                </c:pt>
                <c:pt idx="224">
                  <c:v>1.887658</c:v>
                </c:pt>
                <c:pt idx="225">
                  <c:v>1.816954</c:v>
                </c:pt>
                <c:pt idx="226">
                  <c:v>1.748864</c:v>
                </c:pt>
                <c:pt idx="227">
                  <c:v>1.683296</c:v>
                </c:pt>
                <c:pt idx="228">
                  <c:v>1.620157000000005</c:v>
                </c:pt>
                <c:pt idx="229">
                  <c:v>1.55936</c:v>
                </c:pt>
                <c:pt idx="230">
                  <c:v>1.500819</c:v>
                </c:pt>
                <c:pt idx="231">
                  <c:v>1.444452</c:v>
                </c:pt>
                <c:pt idx="232">
                  <c:v>1.390182000000004</c:v>
                </c:pt>
                <c:pt idx="233">
                  <c:v>1.337929999999996</c:v>
                </c:pt>
                <c:pt idx="234">
                  <c:v>1.287623999999996</c:v>
                </c:pt>
                <c:pt idx="235">
                  <c:v>1.239190999999997</c:v>
                </c:pt>
                <c:pt idx="236">
                  <c:v>1.192565</c:v>
                </c:pt>
                <c:pt idx="237">
                  <c:v>1.147677</c:v>
                </c:pt>
                <c:pt idx="238">
                  <c:v>1.104466</c:v>
                </c:pt>
                <c:pt idx="239">
                  <c:v>1.062868</c:v>
                </c:pt>
                <c:pt idx="240">
                  <c:v>1.022824999999996</c:v>
                </c:pt>
                <c:pt idx="241">
                  <c:v>0.9842786</c:v>
                </c:pt>
                <c:pt idx="242">
                  <c:v>0.9471751</c:v>
                </c:pt>
                <c:pt idx="243">
                  <c:v>0.911459999999999</c:v>
                </c:pt>
                <c:pt idx="244">
                  <c:v>0.8770825</c:v>
                </c:pt>
                <c:pt idx="245">
                  <c:v>0.843993700000001</c:v>
                </c:pt>
                <c:pt idx="246">
                  <c:v>0.812144800000002</c:v>
                </c:pt>
                <c:pt idx="247">
                  <c:v>0.7814909</c:v>
                </c:pt>
                <c:pt idx="248">
                  <c:v>0.7519867</c:v>
                </c:pt>
                <c:pt idx="249">
                  <c:v>0.7235906</c:v>
                </c:pt>
                <c:pt idx="250">
                  <c:v>0.6962604</c:v>
                </c:pt>
                <c:pt idx="251">
                  <c:v>0.669957400000002</c:v>
                </c:pt>
                <c:pt idx="252">
                  <c:v>0.644642500000002</c:v>
                </c:pt>
                <c:pt idx="253">
                  <c:v>0.620279800000002</c:v>
                </c:pt>
                <c:pt idx="254">
                  <c:v>0.5968331</c:v>
                </c:pt>
                <c:pt idx="255">
                  <c:v>0.5742689</c:v>
                </c:pt>
                <c:pt idx="256">
                  <c:v>0.5525537</c:v>
                </c:pt>
                <c:pt idx="257">
                  <c:v>0.531655900000001</c:v>
                </c:pt>
                <c:pt idx="258">
                  <c:v>0.5115456</c:v>
                </c:pt>
                <c:pt idx="259">
                  <c:v>0.4921925</c:v>
                </c:pt>
                <c:pt idx="260">
                  <c:v>0.4735691</c:v>
                </c:pt>
                <c:pt idx="261">
                  <c:v>0.4556474</c:v>
                </c:pt>
                <c:pt idx="262">
                  <c:v>0.438401700000001</c:v>
                </c:pt>
                <c:pt idx="263">
                  <c:v>0.421806200000001</c:v>
                </c:pt>
                <c:pt idx="264">
                  <c:v>0.405837</c:v>
                </c:pt>
                <c:pt idx="265">
                  <c:v>0.390470100000001</c:v>
                </c:pt>
                <c:pt idx="266">
                  <c:v>0.375683500000001</c:v>
                </c:pt>
              </c:numCache>
            </c:numRef>
          </c:yVal>
          <c:smooth val="1"/>
        </c:ser>
        <c:ser>
          <c:idx val="7"/>
          <c:order val="1"/>
          <c:tx>
            <c:strRef>
              <c:f>Sheet3!$I$1</c:f>
              <c:strCache>
                <c:ptCount val="1"/>
                <c:pt idx="0">
                  <c:v>pH 3.5_10SO2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Sheet3!$I$2:$I$1001</c:f>
              <c:numCache>
                <c:formatCode>General</c:formatCode>
                <c:ptCount val="1000"/>
                <c:pt idx="0">
                  <c:v>221.3017</c:v>
                </c:pt>
                <c:pt idx="1">
                  <c:v>221.2556</c:v>
                </c:pt>
                <c:pt idx="2">
                  <c:v>221.2082</c:v>
                </c:pt>
                <c:pt idx="3">
                  <c:v>221.1596</c:v>
                </c:pt>
                <c:pt idx="4">
                  <c:v>221.1095999999999</c:v>
                </c:pt>
                <c:pt idx="5">
                  <c:v>221.0583000000005</c:v>
                </c:pt>
                <c:pt idx="6">
                  <c:v>221.0056</c:v>
                </c:pt>
                <c:pt idx="7">
                  <c:v>220.9515</c:v>
                </c:pt>
                <c:pt idx="8">
                  <c:v>220.8959</c:v>
                </c:pt>
                <c:pt idx="9">
                  <c:v>220.8388000000004</c:v>
                </c:pt>
                <c:pt idx="10">
                  <c:v>220.7802</c:v>
                </c:pt>
                <c:pt idx="11">
                  <c:v>220.72</c:v>
                </c:pt>
                <c:pt idx="12">
                  <c:v>220.6582000000004</c:v>
                </c:pt>
                <c:pt idx="13">
                  <c:v>220.5948</c:v>
                </c:pt>
                <c:pt idx="14">
                  <c:v>220.5296</c:v>
                </c:pt>
                <c:pt idx="15">
                  <c:v>220.4627</c:v>
                </c:pt>
                <c:pt idx="16">
                  <c:v>220.394</c:v>
                </c:pt>
                <c:pt idx="17">
                  <c:v>220.3235</c:v>
                </c:pt>
                <c:pt idx="18">
                  <c:v>220.2511</c:v>
                </c:pt>
                <c:pt idx="19">
                  <c:v>220.1767</c:v>
                </c:pt>
                <c:pt idx="20">
                  <c:v>220.1003</c:v>
                </c:pt>
                <c:pt idx="21">
                  <c:v>220.0219</c:v>
                </c:pt>
                <c:pt idx="22">
                  <c:v>219.9415</c:v>
                </c:pt>
                <c:pt idx="23">
                  <c:v>219.8588000000005</c:v>
                </c:pt>
                <c:pt idx="24">
                  <c:v>219.7739999999999</c:v>
                </c:pt>
                <c:pt idx="25">
                  <c:v>219.6869</c:v>
                </c:pt>
                <c:pt idx="26">
                  <c:v>219.5974000000004</c:v>
                </c:pt>
                <c:pt idx="27">
                  <c:v>219.5056</c:v>
                </c:pt>
                <c:pt idx="28">
                  <c:v>219.4114</c:v>
                </c:pt>
                <c:pt idx="29">
                  <c:v>219.3147</c:v>
                </c:pt>
                <c:pt idx="30">
                  <c:v>219.2153</c:v>
                </c:pt>
                <c:pt idx="31">
                  <c:v>219.1134</c:v>
                </c:pt>
                <c:pt idx="32">
                  <c:v>219.0087</c:v>
                </c:pt>
                <c:pt idx="33">
                  <c:v>218.9013000000004</c:v>
                </c:pt>
                <c:pt idx="34">
                  <c:v>218.791</c:v>
                </c:pt>
                <c:pt idx="35">
                  <c:v>218.6778</c:v>
                </c:pt>
                <c:pt idx="36">
                  <c:v>218.5616</c:v>
                </c:pt>
                <c:pt idx="37">
                  <c:v>218.4424000000004</c:v>
                </c:pt>
                <c:pt idx="38">
                  <c:v>218.3200000000004</c:v>
                </c:pt>
                <c:pt idx="39">
                  <c:v>218.1943</c:v>
                </c:pt>
                <c:pt idx="40">
                  <c:v>218.0654</c:v>
                </c:pt>
                <c:pt idx="41">
                  <c:v>217.9331</c:v>
                </c:pt>
                <c:pt idx="42">
                  <c:v>217.7973</c:v>
                </c:pt>
                <c:pt idx="43">
                  <c:v>217.658</c:v>
                </c:pt>
                <c:pt idx="44">
                  <c:v>217.515</c:v>
                </c:pt>
                <c:pt idx="45">
                  <c:v>217.3682000000005</c:v>
                </c:pt>
                <c:pt idx="46">
                  <c:v>217.2176</c:v>
                </c:pt>
                <c:pt idx="47">
                  <c:v>217.0631</c:v>
                </c:pt>
                <c:pt idx="48">
                  <c:v>216.9046</c:v>
                </c:pt>
                <c:pt idx="49">
                  <c:v>216.7419</c:v>
                </c:pt>
                <c:pt idx="50">
                  <c:v>216.575</c:v>
                </c:pt>
                <c:pt idx="51">
                  <c:v>216.4037</c:v>
                </c:pt>
                <c:pt idx="52">
                  <c:v>216.2281</c:v>
                </c:pt>
                <c:pt idx="53">
                  <c:v>216.0479</c:v>
                </c:pt>
                <c:pt idx="54">
                  <c:v>215.863</c:v>
                </c:pt>
                <c:pt idx="55">
                  <c:v>215.6733</c:v>
                </c:pt>
                <c:pt idx="56">
                  <c:v>215.4788</c:v>
                </c:pt>
                <c:pt idx="57">
                  <c:v>215.2791999999999</c:v>
                </c:pt>
                <c:pt idx="58">
                  <c:v>215.0745</c:v>
                </c:pt>
                <c:pt idx="59">
                  <c:v>214.8646</c:v>
                </c:pt>
                <c:pt idx="60">
                  <c:v>214.6493</c:v>
                </c:pt>
                <c:pt idx="61">
                  <c:v>214.4285</c:v>
                </c:pt>
                <c:pt idx="62">
                  <c:v>214.2021</c:v>
                </c:pt>
                <c:pt idx="63">
                  <c:v>213.9699</c:v>
                </c:pt>
                <c:pt idx="64">
                  <c:v>213.7318</c:v>
                </c:pt>
                <c:pt idx="65">
                  <c:v>213.4877000000001</c:v>
                </c:pt>
                <c:pt idx="66">
                  <c:v>213.2374</c:v>
                </c:pt>
                <c:pt idx="67">
                  <c:v>212.9807</c:v>
                </c:pt>
                <c:pt idx="68">
                  <c:v>212.7176</c:v>
                </c:pt>
                <c:pt idx="69">
                  <c:v>212.4479</c:v>
                </c:pt>
                <c:pt idx="70">
                  <c:v>212.1715</c:v>
                </c:pt>
                <c:pt idx="71">
                  <c:v>211.8881000000006</c:v>
                </c:pt>
                <c:pt idx="72">
                  <c:v>211.5976</c:v>
                </c:pt>
                <c:pt idx="73">
                  <c:v>211.2999</c:v>
                </c:pt>
                <c:pt idx="74">
                  <c:v>210.9949</c:v>
                </c:pt>
                <c:pt idx="75">
                  <c:v>210.6823000000004</c:v>
                </c:pt>
                <c:pt idx="76">
                  <c:v>210.3619000000004</c:v>
                </c:pt>
                <c:pt idx="77">
                  <c:v>210.0337</c:v>
                </c:pt>
                <c:pt idx="78">
                  <c:v>209.6974</c:v>
                </c:pt>
                <c:pt idx="79">
                  <c:v>209.3529000000005</c:v>
                </c:pt>
                <c:pt idx="80">
                  <c:v>209.0</c:v>
                </c:pt>
                <c:pt idx="81">
                  <c:v>208.6384000000003</c:v>
                </c:pt>
                <c:pt idx="82">
                  <c:v>208.2682</c:v>
                </c:pt>
                <c:pt idx="83">
                  <c:v>207.8889000000006</c:v>
                </c:pt>
                <c:pt idx="84">
                  <c:v>207.5006</c:v>
                </c:pt>
                <c:pt idx="85">
                  <c:v>207.1029</c:v>
                </c:pt>
                <c:pt idx="86">
                  <c:v>206.6957</c:v>
                </c:pt>
                <c:pt idx="87">
                  <c:v>206.2789</c:v>
                </c:pt>
                <c:pt idx="88">
                  <c:v>205.8521000000006</c:v>
                </c:pt>
                <c:pt idx="89">
                  <c:v>205.4152</c:v>
                </c:pt>
                <c:pt idx="90">
                  <c:v>204.9681000000004</c:v>
                </c:pt>
                <c:pt idx="91">
                  <c:v>204.5104</c:v>
                </c:pt>
                <c:pt idx="92">
                  <c:v>204.0421</c:v>
                </c:pt>
                <c:pt idx="93">
                  <c:v>203.5629</c:v>
                </c:pt>
                <c:pt idx="94">
                  <c:v>203.0726</c:v>
                </c:pt>
                <c:pt idx="95">
                  <c:v>202.5711</c:v>
                </c:pt>
                <c:pt idx="96">
                  <c:v>202.0580000000004</c:v>
                </c:pt>
                <c:pt idx="97">
                  <c:v>201.5332</c:v>
                </c:pt>
                <c:pt idx="98">
                  <c:v>200.9966</c:v>
                </c:pt>
                <c:pt idx="99">
                  <c:v>200.4478</c:v>
                </c:pt>
                <c:pt idx="100">
                  <c:v>199.8867000000003</c:v>
                </c:pt>
                <c:pt idx="101">
                  <c:v>199.313</c:v>
                </c:pt>
                <c:pt idx="102">
                  <c:v>198.7266</c:v>
                </c:pt>
                <c:pt idx="103">
                  <c:v>198.1273000000004</c:v>
                </c:pt>
                <c:pt idx="104">
                  <c:v>197.5148</c:v>
                </c:pt>
                <c:pt idx="105">
                  <c:v>196.889</c:v>
                </c:pt>
                <c:pt idx="106">
                  <c:v>196.2495999999995</c:v>
                </c:pt>
                <c:pt idx="107">
                  <c:v>195.5965</c:v>
                </c:pt>
                <c:pt idx="108">
                  <c:v>194.9294</c:v>
                </c:pt>
                <c:pt idx="109">
                  <c:v>194.2481</c:v>
                </c:pt>
                <c:pt idx="110">
                  <c:v>193.5524000000006</c:v>
                </c:pt>
                <c:pt idx="111">
                  <c:v>192.8422000000004</c:v>
                </c:pt>
                <c:pt idx="112">
                  <c:v>192.1173</c:v>
                </c:pt>
                <c:pt idx="113">
                  <c:v>191.3774000000004</c:v>
                </c:pt>
                <c:pt idx="114">
                  <c:v>190.6224000000004</c:v>
                </c:pt>
                <c:pt idx="115">
                  <c:v>189.8520000000005</c:v>
                </c:pt>
                <c:pt idx="116">
                  <c:v>189.0662</c:v>
                </c:pt>
                <c:pt idx="117">
                  <c:v>188.2647</c:v>
                </c:pt>
                <c:pt idx="118">
                  <c:v>187.4474</c:v>
                </c:pt>
                <c:pt idx="119">
                  <c:v>186.6141</c:v>
                </c:pt>
                <c:pt idx="120">
                  <c:v>185.7645999999999</c:v>
                </c:pt>
                <c:pt idx="121">
                  <c:v>184.8988000000004</c:v>
                </c:pt>
                <c:pt idx="122">
                  <c:v>184.0166</c:v>
                </c:pt>
                <c:pt idx="123">
                  <c:v>183.1178</c:v>
                </c:pt>
                <c:pt idx="124">
                  <c:v>182.2023</c:v>
                </c:pt>
                <c:pt idx="125">
                  <c:v>181.2699</c:v>
                </c:pt>
                <c:pt idx="126">
                  <c:v>180.3206</c:v>
                </c:pt>
                <c:pt idx="127">
                  <c:v>179.3542000000004</c:v>
                </c:pt>
                <c:pt idx="128">
                  <c:v>178.3707</c:v>
                </c:pt>
                <c:pt idx="129">
                  <c:v>177.3699</c:v>
                </c:pt>
                <c:pt idx="130">
                  <c:v>176.3518000000004</c:v>
                </c:pt>
                <c:pt idx="131">
                  <c:v>175.3163</c:v>
                </c:pt>
                <c:pt idx="132">
                  <c:v>174.2634</c:v>
                </c:pt>
                <c:pt idx="133">
                  <c:v>173.193</c:v>
                </c:pt>
                <c:pt idx="134">
                  <c:v>172.1051</c:v>
                </c:pt>
                <c:pt idx="135">
                  <c:v>170.9996</c:v>
                </c:pt>
                <c:pt idx="136">
                  <c:v>169.8767</c:v>
                </c:pt>
                <c:pt idx="137">
                  <c:v>168.7362</c:v>
                </c:pt>
                <c:pt idx="138">
                  <c:v>167.5782</c:v>
                </c:pt>
                <c:pt idx="139">
                  <c:v>166.4028</c:v>
                </c:pt>
                <c:pt idx="140">
                  <c:v>165.21</c:v>
                </c:pt>
                <c:pt idx="141">
                  <c:v>163.9998</c:v>
                </c:pt>
                <c:pt idx="142">
                  <c:v>162.7724</c:v>
                </c:pt>
                <c:pt idx="143">
                  <c:v>161.5278</c:v>
                </c:pt>
                <c:pt idx="144">
                  <c:v>160.2663</c:v>
                </c:pt>
                <c:pt idx="145">
                  <c:v>158.9878000000004</c:v>
                </c:pt>
                <c:pt idx="146">
                  <c:v>157.6926</c:v>
                </c:pt>
                <c:pt idx="147">
                  <c:v>156.3808000000004</c:v>
                </c:pt>
                <c:pt idx="148">
                  <c:v>155.0527</c:v>
                </c:pt>
                <c:pt idx="149">
                  <c:v>153.7083</c:v>
                </c:pt>
                <c:pt idx="150">
                  <c:v>152.3481</c:v>
                </c:pt>
                <c:pt idx="151">
                  <c:v>150.9721</c:v>
                </c:pt>
                <c:pt idx="152">
                  <c:v>149.5807</c:v>
                </c:pt>
                <c:pt idx="153">
                  <c:v>148.1741</c:v>
                </c:pt>
                <c:pt idx="154">
                  <c:v>146.7527</c:v>
                </c:pt>
                <c:pt idx="155">
                  <c:v>145.3168</c:v>
                </c:pt>
                <c:pt idx="156">
                  <c:v>143.8666</c:v>
                </c:pt>
                <c:pt idx="157">
                  <c:v>142.4026</c:v>
                </c:pt>
                <c:pt idx="158">
                  <c:v>140.9252000000001</c:v>
                </c:pt>
                <c:pt idx="159">
                  <c:v>139.4347</c:v>
                </c:pt>
                <c:pt idx="160">
                  <c:v>137.9316</c:v>
                </c:pt>
                <c:pt idx="161">
                  <c:v>136.4162</c:v>
                </c:pt>
                <c:pt idx="162">
                  <c:v>134.8892000000001</c:v>
                </c:pt>
                <c:pt idx="163">
                  <c:v>133.3508000000004</c:v>
                </c:pt>
                <c:pt idx="164">
                  <c:v>131.8016</c:v>
                </c:pt>
                <c:pt idx="165">
                  <c:v>130.2421</c:v>
                </c:pt>
                <c:pt idx="166">
                  <c:v>128.6729</c:v>
                </c:pt>
                <c:pt idx="167">
                  <c:v>127.0945</c:v>
                </c:pt>
                <c:pt idx="168">
                  <c:v>125.5073</c:v>
                </c:pt>
                <c:pt idx="169">
                  <c:v>123.9121</c:v>
                </c:pt>
                <c:pt idx="170">
                  <c:v>122.3094</c:v>
                </c:pt>
                <c:pt idx="171">
                  <c:v>120.6997</c:v>
                </c:pt>
                <c:pt idx="172">
                  <c:v>119.0837</c:v>
                </c:pt>
                <c:pt idx="173">
                  <c:v>117.4621</c:v>
                </c:pt>
                <c:pt idx="174">
                  <c:v>115.8354</c:v>
                </c:pt>
                <c:pt idx="175">
                  <c:v>114.2044</c:v>
                </c:pt>
                <c:pt idx="176">
                  <c:v>112.5695</c:v>
                </c:pt>
                <c:pt idx="177">
                  <c:v>110.9316000000002</c:v>
                </c:pt>
                <c:pt idx="178">
                  <c:v>109.2913</c:v>
                </c:pt>
                <c:pt idx="179">
                  <c:v>107.6493</c:v>
                </c:pt>
                <c:pt idx="180">
                  <c:v>106.0062</c:v>
                </c:pt>
                <c:pt idx="181">
                  <c:v>104.3627</c:v>
                </c:pt>
                <c:pt idx="182">
                  <c:v>102.7197</c:v>
                </c:pt>
                <c:pt idx="183">
                  <c:v>101.0776</c:v>
                </c:pt>
                <c:pt idx="184">
                  <c:v>99.43728000000024</c:v>
                </c:pt>
                <c:pt idx="185">
                  <c:v>97.79937</c:v>
                </c:pt>
                <c:pt idx="186">
                  <c:v>96.16461</c:v>
                </c:pt>
                <c:pt idx="187">
                  <c:v>94.53365</c:v>
                </c:pt>
                <c:pt idx="188">
                  <c:v>92.90722000000035</c:v>
                </c:pt>
                <c:pt idx="189">
                  <c:v>91.28595</c:v>
                </c:pt>
                <c:pt idx="190">
                  <c:v>89.67058999999992</c:v>
                </c:pt>
                <c:pt idx="191">
                  <c:v>88.06174</c:v>
                </c:pt>
                <c:pt idx="192">
                  <c:v>86.46012000000025</c:v>
                </c:pt>
                <c:pt idx="193">
                  <c:v>84.86638999999998</c:v>
                </c:pt>
                <c:pt idx="194">
                  <c:v>83.28115</c:v>
                </c:pt>
                <c:pt idx="195">
                  <c:v>81.70509</c:v>
                </c:pt>
                <c:pt idx="196">
                  <c:v>80.13878999999996</c:v>
                </c:pt>
                <c:pt idx="197">
                  <c:v>78.58288999999998</c:v>
                </c:pt>
                <c:pt idx="198">
                  <c:v>77.03796000000002</c:v>
                </c:pt>
                <c:pt idx="199">
                  <c:v>75.50462000000024</c:v>
                </c:pt>
                <c:pt idx="200">
                  <c:v>73.9834</c:v>
                </c:pt>
                <c:pt idx="201">
                  <c:v>72.47488</c:v>
                </c:pt>
                <c:pt idx="202">
                  <c:v>70.97956</c:v>
                </c:pt>
                <c:pt idx="203">
                  <c:v>69.498</c:v>
                </c:pt>
                <c:pt idx="204">
                  <c:v>68.03065</c:v>
                </c:pt>
                <c:pt idx="205">
                  <c:v>66.57799999999998</c:v>
                </c:pt>
                <c:pt idx="206">
                  <c:v>65.14055</c:v>
                </c:pt>
                <c:pt idx="207">
                  <c:v>63.71868000000001</c:v>
                </c:pt>
                <c:pt idx="208">
                  <c:v>62.31285</c:v>
                </c:pt>
                <c:pt idx="209">
                  <c:v>60.92342</c:v>
                </c:pt>
                <c:pt idx="210">
                  <c:v>59.5508</c:v>
                </c:pt>
                <c:pt idx="211">
                  <c:v>58.19531000000018</c:v>
                </c:pt>
                <c:pt idx="212">
                  <c:v>56.85732</c:v>
                </c:pt>
                <c:pt idx="213">
                  <c:v>55.53709</c:v>
                </c:pt>
                <c:pt idx="214">
                  <c:v>54.23495000000001</c:v>
                </c:pt>
                <c:pt idx="215">
                  <c:v>52.95113</c:v>
                </c:pt>
                <c:pt idx="216">
                  <c:v>51.68592</c:v>
                </c:pt>
                <c:pt idx="217">
                  <c:v>50.43948</c:v>
                </c:pt>
                <c:pt idx="218">
                  <c:v>49.21205000000001</c:v>
                </c:pt>
                <c:pt idx="219">
                  <c:v>48.00381</c:v>
                </c:pt>
                <c:pt idx="220">
                  <c:v>46.81488999999988</c:v>
                </c:pt>
                <c:pt idx="221">
                  <c:v>45.64546</c:v>
                </c:pt>
                <c:pt idx="222">
                  <c:v>44.49558000000001</c:v>
                </c:pt>
                <c:pt idx="223">
                  <c:v>43.3654</c:v>
                </c:pt>
                <c:pt idx="224">
                  <c:v>42.25495</c:v>
                </c:pt>
                <c:pt idx="225">
                  <c:v>41.1643100000001</c:v>
                </c:pt>
                <c:pt idx="226">
                  <c:v>40.09349</c:v>
                </c:pt>
                <c:pt idx="227">
                  <c:v>39.04252</c:v>
                </c:pt>
                <c:pt idx="228">
                  <c:v>38.01138</c:v>
                </c:pt>
                <c:pt idx="229">
                  <c:v>37.00008</c:v>
                </c:pt>
                <c:pt idx="230">
                  <c:v>36.0085300000001</c:v>
                </c:pt>
                <c:pt idx="231">
                  <c:v>35.03671000000006</c:v>
                </c:pt>
                <c:pt idx="232">
                  <c:v>34.08456</c:v>
                </c:pt>
                <c:pt idx="233">
                  <c:v>33.15194</c:v>
                </c:pt>
                <c:pt idx="234">
                  <c:v>32.23880000000001</c:v>
                </c:pt>
                <c:pt idx="235">
                  <c:v>31.34498000000004</c:v>
                </c:pt>
                <c:pt idx="236">
                  <c:v>30.47038999999993</c:v>
                </c:pt>
                <c:pt idx="237">
                  <c:v>29.61484000000006</c:v>
                </c:pt>
                <c:pt idx="238">
                  <c:v>28.77821999999992</c:v>
                </c:pt>
                <c:pt idx="239">
                  <c:v>27.96031999999989</c:v>
                </c:pt>
                <c:pt idx="240">
                  <c:v>27.16099000000001</c:v>
                </c:pt>
                <c:pt idx="241">
                  <c:v>26.38000999999994</c:v>
                </c:pt>
                <c:pt idx="242">
                  <c:v>25.61722000000004</c:v>
                </c:pt>
                <c:pt idx="243">
                  <c:v>24.87237</c:v>
                </c:pt>
                <c:pt idx="244">
                  <c:v>24.14526</c:v>
                </c:pt>
                <c:pt idx="245">
                  <c:v>23.43568999999992</c:v>
                </c:pt>
                <c:pt idx="246">
                  <c:v>22.74337999999993</c:v>
                </c:pt>
                <c:pt idx="247">
                  <c:v>22.06812999999991</c:v>
                </c:pt>
                <c:pt idx="248">
                  <c:v>21.40965999999994</c:v>
                </c:pt>
                <c:pt idx="249">
                  <c:v>20.76775999999995</c:v>
                </c:pt>
                <c:pt idx="250">
                  <c:v>20.14213</c:v>
                </c:pt>
                <c:pt idx="251">
                  <c:v>19.53255</c:v>
                </c:pt>
                <c:pt idx="252">
                  <c:v>18.93871999999991</c:v>
                </c:pt>
                <c:pt idx="253">
                  <c:v>18.36039999999993</c:v>
                </c:pt>
                <c:pt idx="254">
                  <c:v>17.7973</c:v>
                </c:pt>
                <c:pt idx="255">
                  <c:v>17.24916999999999</c:v>
                </c:pt>
                <c:pt idx="256">
                  <c:v>16.71570999999993</c:v>
                </c:pt>
                <c:pt idx="257">
                  <c:v>16.19665000000001</c:v>
                </c:pt>
                <c:pt idx="258">
                  <c:v>15.69173</c:v>
                </c:pt>
                <c:pt idx="259">
                  <c:v>15.20065</c:v>
                </c:pt>
                <c:pt idx="260">
                  <c:v>14.72315</c:v>
                </c:pt>
                <c:pt idx="261">
                  <c:v>14.25893</c:v>
                </c:pt>
                <c:pt idx="262">
                  <c:v>13.80774</c:v>
                </c:pt>
                <c:pt idx="263">
                  <c:v>13.36927</c:v>
                </c:pt>
                <c:pt idx="264">
                  <c:v>12.94328</c:v>
                </c:pt>
                <c:pt idx="265">
                  <c:v>12.52947</c:v>
                </c:pt>
                <c:pt idx="266">
                  <c:v>12.12758</c:v>
                </c:pt>
                <c:pt idx="267">
                  <c:v>11.73734</c:v>
                </c:pt>
                <c:pt idx="268">
                  <c:v>11.35846</c:v>
                </c:pt>
                <c:pt idx="269">
                  <c:v>10.9907</c:v>
                </c:pt>
                <c:pt idx="270">
                  <c:v>10.63378</c:v>
                </c:pt>
                <c:pt idx="271">
                  <c:v>10.28745</c:v>
                </c:pt>
                <c:pt idx="272">
                  <c:v>9.951453</c:v>
                </c:pt>
                <c:pt idx="273">
                  <c:v>9.625521000000001</c:v>
                </c:pt>
                <c:pt idx="274">
                  <c:v>9.309410000000006</c:v>
                </c:pt>
                <c:pt idx="275">
                  <c:v>9.002872</c:v>
                </c:pt>
                <c:pt idx="276">
                  <c:v>8.705674</c:v>
                </c:pt>
                <c:pt idx="277">
                  <c:v>8.417555</c:v>
                </c:pt>
                <c:pt idx="278">
                  <c:v>8.138286999999998</c:v>
                </c:pt>
                <c:pt idx="279">
                  <c:v>7.867637999999986</c:v>
                </c:pt>
                <c:pt idx="280">
                  <c:v>7.605385999999984</c:v>
                </c:pt>
                <c:pt idx="281">
                  <c:v>7.35129</c:v>
                </c:pt>
                <c:pt idx="282">
                  <c:v>7.105135999999978</c:v>
                </c:pt>
                <c:pt idx="283">
                  <c:v>6.866709999999998</c:v>
                </c:pt>
                <c:pt idx="284">
                  <c:v>6.635796</c:v>
                </c:pt>
                <c:pt idx="285">
                  <c:v>6.412193999999999</c:v>
                </c:pt>
                <c:pt idx="286">
                  <c:v>6.195683999999995</c:v>
                </c:pt>
                <c:pt idx="287">
                  <c:v>5.986075</c:v>
                </c:pt>
                <c:pt idx="288">
                  <c:v>5.783169000000012</c:v>
                </c:pt>
                <c:pt idx="289">
                  <c:v>5.586781</c:v>
                </c:pt>
                <c:pt idx="290">
                  <c:v>5.39671</c:v>
                </c:pt>
                <c:pt idx="291">
                  <c:v>5.21278</c:v>
                </c:pt>
                <c:pt idx="292">
                  <c:v>5.034810999999986</c:v>
                </c:pt>
                <c:pt idx="293">
                  <c:v>4.862632999999986</c:v>
                </c:pt>
                <c:pt idx="294">
                  <c:v>4.696064</c:v>
                </c:pt>
                <c:pt idx="295">
                  <c:v>4.534943999999999</c:v>
                </c:pt>
                <c:pt idx="296">
                  <c:v>4.379107</c:v>
                </c:pt>
                <c:pt idx="297">
                  <c:v>4.228396</c:v>
                </c:pt>
                <c:pt idx="298">
                  <c:v>4.082661</c:v>
                </c:pt>
                <c:pt idx="299">
                  <c:v>3.94174</c:v>
                </c:pt>
                <c:pt idx="300">
                  <c:v>3.805489999999997</c:v>
                </c:pt>
                <c:pt idx="301">
                  <c:v>3.67377</c:v>
                </c:pt>
                <c:pt idx="302">
                  <c:v>3.546441999999998</c:v>
                </c:pt>
                <c:pt idx="303">
                  <c:v>3.423362</c:v>
                </c:pt>
                <c:pt idx="304">
                  <c:v>3.304401999999999</c:v>
                </c:pt>
                <c:pt idx="305">
                  <c:v>3.189434</c:v>
                </c:pt>
                <c:pt idx="306">
                  <c:v>3.078335</c:v>
                </c:pt>
                <c:pt idx="307">
                  <c:v>2.970975</c:v>
                </c:pt>
                <c:pt idx="308">
                  <c:v>2.867240999999998</c:v>
                </c:pt>
                <c:pt idx="309">
                  <c:v>2.767017000000007</c:v>
                </c:pt>
                <c:pt idx="310">
                  <c:v>2.67019</c:v>
                </c:pt>
                <c:pt idx="311">
                  <c:v>2.576654999999993</c:v>
                </c:pt>
                <c:pt idx="312">
                  <c:v>2.4863</c:v>
                </c:pt>
                <c:pt idx="313">
                  <c:v>2.399025999999992</c:v>
                </c:pt>
                <c:pt idx="314">
                  <c:v>2.314732</c:v>
                </c:pt>
                <c:pt idx="315">
                  <c:v>2.233325</c:v>
                </c:pt>
                <c:pt idx="316">
                  <c:v>2.154705</c:v>
                </c:pt>
                <c:pt idx="317">
                  <c:v>2.078783</c:v>
                </c:pt>
                <c:pt idx="318">
                  <c:v>2.005472</c:v>
                </c:pt>
                <c:pt idx="319">
                  <c:v>1.934687000000003</c:v>
                </c:pt>
                <c:pt idx="320">
                  <c:v>1.866341</c:v>
                </c:pt>
                <c:pt idx="321">
                  <c:v>1.800355</c:v>
                </c:pt>
                <c:pt idx="322">
                  <c:v>1.736652000000001</c:v>
                </c:pt>
                <c:pt idx="323">
                  <c:v>1.675155</c:v>
                </c:pt>
                <c:pt idx="324">
                  <c:v>1.615791999999996</c:v>
                </c:pt>
                <c:pt idx="325">
                  <c:v>1.558489</c:v>
                </c:pt>
                <c:pt idx="326">
                  <c:v>1.503178</c:v>
                </c:pt>
                <c:pt idx="327">
                  <c:v>1.449792999999996</c:v>
                </c:pt>
                <c:pt idx="328">
                  <c:v>1.398271</c:v>
                </c:pt>
                <c:pt idx="329">
                  <c:v>1.348545</c:v>
                </c:pt>
                <c:pt idx="330">
                  <c:v>1.300556</c:v>
                </c:pt>
                <c:pt idx="331">
                  <c:v>1.254246</c:v>
                </c:pt>
                <c:pt idx="332">
                  <c:v>1.209558</c:v>
                </c:pt>
                <c:pt idx="333">
                  <c:v>1.166436</c:v>
                </c:pt>
              </c:numCache>
            </c:numRef>
          </c:yVal>
          <c:smooth val="1"/>
        </c:ser>
        <c:ser>
          <c:idx val="8"/>
          <c:order val="2"/>
          <c:tx>
            <c:strRef>
              <c:f>Sheet3!$J$1</c:f>
              <c:strCache>
                <c:ptCount val="1"/>
                <c:pt idx="0">
                  <c:v>pH 3.5_20SO2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Sheet3!$J$2:$J$1001</c:f>
              <c:numCache>
                <c:formatCode>General</c:formatCode>
                <c:ptCount val="1000"/>
                <c:pt idx="0">
                  <c:v>222.1174</c:v>
                </c:pt>
                <c:pt idx="1">
                  <c:v>222.0976</c:v>
                </c:pt>
                <c:pt idx="2">
                  <c:v>222.0773</c:v>
                </c:pt>
                <c:pt idx="3">
                  <c:v>222.0567</c:v>
                </c:pt>
                <c:pt idx="4">
                  <c:v>222.0355</c:v>
                </c:pt>
                <c:pt idx="5">
                  <c:v>222.0139</c:v>
                </c:pt>
                <c:pt idx="6">
                  <c:v>221.9917</c:v>
                </c:pt>
                <c:pt idx="7">
                  <c:v>221.9691</c:v>
                </c:pt>
                <c:pt idx="8">
                  <c:v>221.946</c:v>
                </c:pt>
                <c:pt idx="9">
                  <c:v>221.9224000000006</c:v>
                </c:pt>
                <c:pt idx="10">
                  <c:v>221.8982000000005</c:v>
                </c:pt>
                <c:pt idx="11">
                  <c:v>221.8735</c:v>
                </c:pt>
                <c:pt idx="12">
                  <c:v>221.8483000000004</c:v>
                </c:pt>
                <c:pt idx="13">
                  <c:v>221.8225000000004</c:v>
                </c:pt>
                <c:pt idx="14">
                  <c:v>221.7961</c:v>
                </c:pt>
                <c:pt idx="15">
                  <c:v>221.7691</c:v>
                </c:pt>
                <c:pt idx="16">
                  <c:v>221.7415</c:v>
                </c:pt>
                <c:pt idx="17">
                  <c:v>221.7133</c:v>
                </c:pt>
                <c:pt idx="18">
                  <c:v>221.6845</c:v>
                </c:pt>
                <c:pt idx="19">
                  <c:v>221.655</c:v>
                </c:pt>
                <c:pt idx="20">
                  <c:v>221.6249</c:v>
                </c:pt>
                <c:pt idx="21">
                  <c:v>221.5941</c:v>
                </c:pt>
                <c:pt idx="22">
                  <c:v>221.5627</c:v>
                </c:pt>
                <c:pt idx="23">
                  <c:v>221.5305</c:v>
                </c:pt>
                <c:pt idx="24">
                  <c:v>221.4976</c:v>
                </c:pt>
                <c:pt idx="25">
                  <c:v>221.4639</c:v>
                </c:pt>
                <c:pt idx="26">
                  <c:v>221.4296</c:v>
                </c:pt>
                <c:pt idx="27">
                  <c:v>221.3944000000003</c:v>
                </c:pt>
                <c:pt idx="28">
                  <c:v>221.3585000000004</c:v>
                </c:pt>
                <c:pt idx="29">
                  <c:v>221.3217000000004</c:v>
                </c:pt>
                <c:pt idx="30">
                  <c:v>221.2842</c:v>
                </c:pt>
                <c:pt idx="31">
                  <c:v>221.2457999999999</c:v>
                </c:pt>
                <c:pt idx="32">
                  <c:v>221.2066</c:v>
                </c:pt>
                <c:pt idx="33">
                  <c:v>221.1665</c:v>
                </c:pt>
                <c:pt idx="34">
                  <c:v>221.1255</c:v>
                </c:pt>
                <c:pt idx="35">
                  <c:v>221.0836</c:v>
                </c:pt>
                <c:pt idx="36">
                  <c:v>221.0407</c:v>
                </c:pt>
                <c:pt idx="37">
                  <c:v>220.9969</c:v>
                </c:pt>
                <c:pt idx="38">
                  <c:v>220.9522000000005</c:v>
                </c:pt>
                <c:pt idx="39">
                  <c:v>220.9064000000003</c:v>
                </c:pt>
                <c:pt idx="40">
                  <c:v>220.8596</c:v>
                </c:pt>
                <c:pt idx="41">
                  <c:v>220.8118</c:v>
                </c:pt>
                <c:pt idx="42">
                  <c:v>220.763</c:v>
                </c:pt>
                <c:pt idx="43">
                  <c:v>220.713</c:v>
                </c:pt>
                <c:pt idx="44">
                  <c:v>220.6619</c:v>
                </c:pt>
                <c:pt idx="45">
                  <c:v>220.6098</c:v>
                </c:pt>
                <c:pt idx="46">
                  <c:v>220.5564000000004</c:v>
                </c:pt>
                <c:pt idx="47">
                  <c:v>220.5019</c:v>
                </c:pt>
                <c:pt idx="48">
                  <c:v>220.4462</c:v>
                </c:pt>
                <c:pt idx="49">
                  <c:v>220.3892000000001</c:v>
                </c:pt>
                <c:pt idx="50">
                  <c:v>220.3310000000001</c:v>
                </c:pt>
                <c:pt idx="51">
                  <c:v>220.2714</c:v>
                </c:pt>
                <c:pt idx="52">
                  <c:v>220.2105999999997</c:v>
                </c:pt>
                <c:pt idx="53">
                  <c:v>220.1485</c:v>
                </c:pt>
                <c:pt idx="54">
                  <c:v>220.0849</c:v>
                </c:pt>
                <c:pt idx="55">
                  <c:v>220.02</c:v>
                </c:pt>
                <c:pt idx="56">
                  <c:v>219.9536</c:v>
                </c:pt>
                <c:pt idx="57">
                  <c:v>219.8858000000001</c:v>
                </c:pt>
                <c:pt idx="58">
                  <c:v>219.8164</c:v>
                </c:pt>
                <c:pt idx="59">
                  <c:v>219.7455999999996</c:v>
                </c:pt>
                <c:pt idx="60">
                  <c:v>219.6731</c:v>
                </c:pt>
                <c:pt idx="61">
                  <c:v>219.5991</c:v>
                </c:pt>
                <c:pt idx="62">
                  <c:v>219.5235</c:v>
                </c:pt>
                <c:pt idx="63">
                  <c:v>219.4462</c:v>
                </c:pt>
                <c:pt idx="64">
                  <c:v>219.3672000000004</c:v>
                </c:pt>
                <c:pt idx="65">
                  <c:v>219.2865</c:v>
                </c:pt>
                <c:pt idx="66">
                  <c:v>219.204</c:v>
                </c:pt>
                <c:pt idx="67">
                  <c:v>219.1195999999996</c:v>
                </c:pt>
                <c:pt idx="68">
                  <c:v>219.0335</c:v>
                </c:pt>
                <c:pt idx="69">
                  <c:v>218.9454</c:v>
                </c:pt>
                <c:pt idx="70">
                  <c:v>218.8555</c:v>
                </c:pt>
                <c:pt idx="71">
                  <c:v>218.7635</c:v>
                </c:pt>
                <c:pt idx="72">
                  <c:v>218.6695999999999</c:v>
                </c:pt>
                <c:pt idx="73">
                  <c:v>218.5735999999996</c:v>
                </c:pt>
                <c:pt idx="74">
                  <c:v>218.4754</c:v>
                </c:pt>
                <c:pt idx="75">
                  <c:v>218.3752</c:v>
                </c:pt>
                <c:pt idx="76">
                  <c:v>218.2728</c:v>
                </c:pt>
                <c:pt idx="77">
                  <c:v>218.1681</c:v>
                </c:pt>
                <c:pt idx="78">
                  <c:v>218.0612</c:v>
                </c:pt>
                <c:pt idx="79">
                  <c:v>217.9519000000004</c:v>
                </c:pt>
                <c:pt idx="80">
                  <c:v>217.8403</c:v>
                </c:pt>
                <c:pt idx="81">
                  <c:v>217.7262</c:v>
                </c:pt>
                <c:pt idx="82">
                  <c:v>217.6097</c:v>
                </c:pt>
                <c:pt idx="83">
                  <c:v>217.4906</c:v>
                </c:pt>
                <c:pt idx="84">
                  <c:v>217.369</c:v>
                </c:pt>
                <c:pt idx="85">
                  <c:v>217.2446999999996</c:v>
                </c:pt>
                <c:pt idx="86">
                  <c:v>217.1177</c:v>
                </c:pt>
                <c:pt idx="87">
                  <c:v>216.9880000000004</c:v>
                </c:pt>
                <c:pt idx="88">
                  <c:v>216.8555</c:v>
                </c:pt>
                <c:pt idx="89">
                  <c:v>216.7201</c:v>
                </c:pt>
                <c:pt idx="90">
                  <c:v>216.5818</c:v>
                </c:pt>
                <c:pt idx="91">
                  <c:v>216.4406</c:v>
                </c:pt>
                <c:pt idx="92">
                  <c:v>216.2963</c:v>
                </c:pt>
                <c:pt idx="93">
                  <c:v>216.1489</c:v>
                </c:pt>
                <c:pt idx="94">
                  <c:v>215.9983000000004</c:v>
                </c:pt>
                <c:pt idx="95">
                  <c:v>215.8445</c:v>
                </c:pt>
                <c:pt idx="96">
                  <c:v>215.6874000000004</c:v>
                </c:pt>
                <c:pt idx="97">
                  <c:v>215.527</c:v>
                </c:pt>
                <c:pt idx="98">
                  <c:v>215.3631</c:v>
                </c:pt>
                <c:pt idx="99">
                  <c:v>215.1957</c:v>
                </c:pt>
                <c:pt idx="100">
                  <c:v>215.0248</c:v>
                </c:pt>
                <c:pt idx="101">
                  <c:v>214.8502000000004</c:v>
                </c:pt>
                <c:pt idx="102">
                  <c:v>214.6719</c:v>
                </c:pt>
                <c:pt idx="103">
                  <c:v>214.4898</c:v>
                </c:pt>
                <c:pt idx="104">
                  <c:v>214.3039</c:v>
                </c:pt>
                <c:pt idx="105">
                  <c:v>214.114</c:v>
                </c:pt>
                <c:pt idx="106">
                  <c:v>213.9201000000004</c:v>
                </c:pt>
                <c:pt idx="107">
                  <c:v>213.7221</c:v>
                </c:pt>
                <c:pt idx="108">
                  <c:v>213.5199</c:v>
                </c:pt>
                <c:pt idx="109">
                  <c:v>213.3135</c:v>
                </c:pt>
                <c:pt idx="110">
                  <c:v>213.1027</c:v>
                </c:pt>
                <c:pt idx="111">
                  <c:v>212.8875000000001</c:v>
                </c:pt>
                <c:pt idx="112">
                  <c:v>212.6678</c:v>
                </c:pt>
                <c:pt idx="113">
                  <c:v>212.4435</c:v>
                </c:pt>
                <c:pt idx="114">
                  <c:v>212.2145999999996</c:v>
                </c:pt>
                <c:pt idx="115">
                  <c:v>211.9808</c:v>
                </c:pt>
                <c:pt idx="116">
                  <c:v>211.7422</c:v>
                </c:pt>
                <c:pt idx="117">
                  <c:v>211.4986</c:v>
                </c:pt>
                <c:pt idx="118">
                  <c:v>211.2498999999996</c:v>
                </c:pt>
                <c:pt idx="119">
                  <c:v>210.9961</c:v>
                </c:pt>
                <c:pt idx="120">
                  <c:v>210.7371</c:v>
                </c:pt>
                <c:pt idx="121">
                  <c:v>210.4727</c:v>
                </c:pt>
                <c:pt idx="122">
                  <c:v>210.2029</c:v>
                </c:pt>
                <c:pt idx="123">
                  <c:v>209.9275</c:v>
                </c:pt>
                <c:pt idx="124">
                  <c:v>209.6465</c:v>
                </c:pt>
                <c:pt idx="125">
                  <c:v>209.3597</c:v>
                </c:pt>
                <c:pt idx="126">
                  <c:v>209.067</c:v>
                </c:pt>
                <c:pt idx="127">
                  <c:v>208.7684</c:v>
                </c:pt>
                <c:pt idx="128">
                  <c:v>208.4638</c:v>
                </c:pt>
                <c:pt idx="129">
                  <c:v>208.153</c:v>
                </c:pt>
                <c:pt idx="130">
                  <c:v>207.8358</c:v>
                </c:pt>
                <c:pt idx="131">
                  <c:v>207.5123</c:v>
                </c:pt>
                <c:pt idx="132">
                  <c:v>207.1823000000004</c:v>
                </c:pt>
                <c:pt idx="133">
                  <c:v>206.8456</c:v>
                </c:pt>
                <c:pt idx="134">
                  <c:v>206.5022</c:v>
                </c:pt>
                <c:pt idx="135">
                  <c:v>206.1519</c:v>
                </c:pt>
                <c:pt idx="136">
                  <c:v>205.7947</c:v>
                </c:pt>
                <c:pt idx="137">
                  <c:v>205.4303000000001</c:v>
                </c:pt>
                <c:pt idx="138">
                  <c:v>205.0588000000004</c:v>
                </c:pt>
                <c:pt idx="139">
                  <c:v>204.6799</c:v>
                </c:pt>
                <c:pt idx="140">
                  <c:v>204.2935</c:v>
                </c:pt>
                <c:pt idx="141">
                  <c:v>203.8996</c:v>
                </c:pt>
                <c:pt idx="142">
                  <c:v>203.4979</c:v>
                </c:pt>
                <c:pt idx="143">
                  <c:v>203.0884000000006</c:v>
                </c:pt>
                <c:pt idx="144">
                  <c:v>202.671</c:v>
                </c:pt>
                <c:pt idx="145">
                  <c:v>202.2455</c:v>
                </c:pt>
                <c:pt idx="146">
                  <c:v>201.8117</c:v>
                </c:pt>
                <c:pt idx="147">
                  <c:v>201.3696</c:v>
                </c:pt>
                <c:pt idx="148">
                  <c:v>200.9191</c:v>
                </c:pt>
                <c:pt idx="149">
                  <c:v>200.4599</c:v>
                </c:pt>
                <c:pt idx="150">
                  <c:v>199.9920000000003</c:v>
                </c:pt>
                <c:pt idx="151">
                  <c:v>199.5152</c:v>
                </c:pt>
                <c:pt idx="152">
                  <c:v>199.0295</c:v>
                </c:pt>
                <c:pt idx="153">
                  <c:v>198.5346</c:v>
                </c:pt>
                <c:pt idx="154">
                  <c:v>198.0304</c:v>
                </c:pt>
                <c:pt idx="155">
                  <c:v>197.5168</c:v>
                </c:pt>
                <c:pt idx="156">
                  <c:v>196.9938</c:v>
                </c:pt>
                <c:pt idx="157">
                  <c:v>196.461</c:v>
                </c:pt>
                <c:pt idx="158">
                  <c:v>195.9185</c:v>
                </c:pt>
                <c:pt idx="159">
                  <c:v>195.366</c:v>
                </c:pt>
                <c:pt idx="160">
                  <c:v>194.8035</c:v>
                </c:pt>
                <c:pt idx="161">
                  <c:v>194.2307</c:v>
                </c:pt>
                <c:pt idx="162">
                  <c:v>193.6477</c:v>
                </c:pt>
                <c:pt idx="163">
                  <c:v>193.0542</c:v>
                </c:pt>
                <c:pt idx="164">
                  <c:v>192.4501000000004</c:v>
                </c:pt>
                <c:pt idx="165">
                  <c:v>191.8352</c:v>
                </c:pt>
                <c:pt idx="166">
                  <c:v>191.2095999999996</c:v>
                </c:pt>
                <c:pt idx="167">
                  <c:v>190.5729</c:v>
                </c:pt>
                <c:pt idx="168">
                  <c:v>189.9252000000001</c:v>
                </c:pt>
                <c:pt idx="169">
                  <c:v>189.2662</c:v>
                </c:pt>
                <c:pt idx="170">
                  <c:v>188.5959</c:v>
                </c:pt>
                <c:pt idx="171">
                  <c:v>187.9141</c:v>
                </c:pt>
                <c:pt idx="172">
                  <c:v>187.2207</c:v>
                </c:pt>
                <c:pt idx="173">
                  <c:v>186.5156</c:v>
                </c:pt>
                <c:pt idx="174">
                  <c:v>185.7987</c:v>
                </c:pt>
                <c:pt idx="175">
                  <c:v>185.0698</c:v>
                </c:pt>
                <c:pt idx="176">
                  <c:v>184.3289000000005</c:v>
                </c:pt>
                <c:pt idx="177">
                  <c:v>183.5758</c:v>
                </c:pt>
                <c:pt idx="178">
                  <c:v>182.8105</c:v>
                </c:pt>
                <c:pt idx="179">
                  <c:v>182.0328</c:v>
                </c:pt>
                <c:pt idx="180">
                  <c:v>181.2426</c:v>
                </c:pt>
                <c:pt idx="181">
                  <c:v>180.4398</c:v>
                </c:pt>
                <c:pt idx="182">
                  <c:v>179.6244</c:v>
                </c:pt>
                <c:pt idx="183">
                  <c:v>178.7962</c:v>
                </c:pt>
                <c:pt idx="184">
                  <c:v>177.9552000000003</c:v>
                </c:pt>
                <c:pt idx="185">
                  <c:v>177.1013</c:v>
                </c:pt>
                <c:pt idx="186">
                  <c:v>176.2344</c:v>
                </c:pt>
                <c:pt idx="187">
                  <c:v>175.3544000000004</c:v>
                </c:pt>
                <c:pt idx="188">
                  <c:v>174.4614000000004</c:v>
                </c:pt>
                <c:pt idx="189">
                  <c:v>173.5551</c:v>
                </c:pt>
                <c:pt idx="190">
                  <c:v>172.6356</c:v>
                </c:pt>
                <c:pt idx="191">
                  <c:v>171.7028</c:v>
                </c:pt>
                <c:pt idx="192">
                  <c:v>170.7566</c:v>
                </c:pt>
                <c:pt idx="193">
                  <c:v>169.7971</c:v>
                </c:pt>
                <c:pt idx="194">
                  <c:v>168.8242000000003</c:v>
                </c:pt>
                <c:pt idx="195">
                  <c:v>167.8379000000003</c:v>
                </c:pt>
                <c:pt idx="196">
                  <c:v>166.8382000000004</c:v>
                </c:pt>
                <c:pt idx="197">
                  <c:v>165.8249</c:v>
                </c:pt>
                <c:pt idx="198">
                  <c:v>164.7983</c:v>
                </c:pt>
                <c:pt idx="199">
                  <c:v>163.7581</c:v>
                </c:pt>
                <c:pt idx="200">
                  <c:v>162.7045999999997</c:v>
                </c:pt>
                <c:pt idx="201">
                  <c:v>161.6376</c:v>
                </c:pt>
                <c:pt idx="202">
                  <c:v>160.5572000000004</c:v>
                </c:pt>
                <c:pt idx="203">
                  <c:v>159.4635</c:v>
                </c:pt>
                <c:pt idx="204">
                  <c:v>158.3565</c:v>
                </c:pt>
                <c:pt idx="205">
                  <c:v>157.2363</c:v>
                </c:pt>
                <c:pt idx="206">
                  <c:v>156.1028</c:v>
                </c:pt>
                <c:pt idx="207">
                  <c:v>154.9563000000004</c:v>
                </c:pt>
                <c:pt idx="208">
                  <c:v>153.7968</c:v>
                </c:pt>
                <c:pt idx="209">
                  <c:v>152.6243</c:v>
                </c:pt>
                <c:pt idx="210">
                  <c:v>151.439</c:v>
                </c:pt>
                <c:pt idx="211">
                  <c:v>150.241</c:v>
                </c:pt>
                <c:pt idx="212">
                  <c:v>149.0304</c:v>
                </c:pt>
                <c:pt idx="213">
                  <c:v>147.8074000000004</c:v>
                </c:pt>
                <c:pt idx="214">
                  <c:v>146.5721</c:v>
                </c:pt>
                <c:pt idx="215">
                  <c:v>145.3246</c:v>
                </c:pt>
                <c:pt idx="216">
                  <c:v>144.0652</c:v>
                </c:pt>
                <c:pt idx="217">
                  <c:v>142.794</c:v>
                </c:pt>
                <c:pt idx="218">
                  <c:v>141.5112</c:v>
                </c:pt>
                <c:pt idx="219">
                  <c:v>140.217</c:v>
                </c:pt>
                <c:pt idx="220">
                  <c:v>138.9116</c:v>
                </c:pt>
                <c:pt idx="221">
                  <c:v>137.5953</c:v>
                </c:pt>
                <c:pt idx="222">
                  <c:v>136.2683</c:v>
                </c:pt>
                <c:pt idx="223">
                  <c:v>134.9308</c:v>
                </c:pt>
                <c:pt idx="224">
                  <c:v>133.5831</c:v>
                </c:pt>
                <c:pt idx="225">
                  <c:v>132.2255</c:v>
                </c:pt>
                <c:pt idx="226">
                  <c:v>130.8583000000006</c:v>
                </c:pt>
                <c:pt idx="227">
                  <c:v>129.4817000000001</c:v>
                </c:pt>
                <c:pt idx="228">
                  <c:v>128.0961</c:v>
                </c:pt>
                <c:pt idx="229">
                  <c:v>126.7018</c:v>
                </c:pt>
                <c:pt idx="230">
                  <c:v>125.2991</c:v>
                </c:pt>
                <c:pt idx="231">
                  <c:v>123.8883</c:v>
                </c:pt>
                <c:pt idx="232">
                  <c:v>122.4699</c:v>
                </c:pt>
                <c:pt idx="233">
                  <c:v>121.0441000000002</c:v>
                </c:pt>
                <c:pt idx="234">
                  <c:v>119.6114</c:v>
                </c:pt>
                <c:pt idx="235">
                  <c:v>118.1720999999998</c:v>
                </c:pt>
                <c:pt idx="236">
                  <c:v>116.7267</c:v>
                </c:pt>
                <c:pt idx="237">
                  <c:v>115.2755</c:v>
                </c:pt>
                <c:pt idx="238">
                  <c:v>113.819</c:v>
                </c:pt>
                <c:pt idx="239">
                  <c:v>112.3576</c:v>
                </c:pt>
                <c:pt idx="240">
                  <c:v>110.8917</c:v>
                </c:pt>
                <c:pt idx="241">
                  <c:v>109.4217</c:v>
                </c:pt>
                <c:pt idx="242">
                  <c:v>107.9481000000001</c:v>
                </c:pt>
                <c:pt idx="243">
                  <c:v>106.4714</c:v>
                </c:pt>
                <c:pt idx="244">
                  <c:v>104.9921</c:v>
                </c:pt>
                <c:pt idx="245">
                  <c:v>103.5105</c:v>
                </c:pt>
                <c:pt idx="246">
                  <c:v>102.0272</c:v>
                </c:pt>
                <c:pt idx="247">
                  <c:v>100.5427</c:v>
                </c:pt>
                <c:pt idx="248">
                  <c:v>99.05749</c:v>
                </c:pt>
                <c:pt idx="249">
                  <c:v>97.57200999999995</c:v>
                </c:pt>
                <c:pt idx="250">
                  <c:v>96.08676999999998</c:v>
                </c:pt>
                <c:pt idx="251">
                  <c:v>94.60230999999999</c:v>
                </c:pt>
                <c:pt idx="252">
                  <c:v>93.11909</c:v>
                </c:pt>
                <c:pt idx="253">
                  <c:v>91.63766</c:v>
                </c:pt>
                <c:pt idx="254">
                  <c:v>90.15848999999996</c:v>
                </c:pt>
                <c:pt idx="255">
                  <c:v>88.68213999999992</c:v>
                </c:pt>
                <c:pt idx="256">
                  <c:v>87.20908</c:v>
                </c:pt>
                <c:pt idx="257">
                  <c:v>85.73982</c:v>
                </c:pt>
                <c:pt idx="258">
                  <c:v>84.27493000000001</c:v>
                </c:pt>
                <c:pt idx="259">
                  <c:v>82.81484</c:v>
                </c:pt>
                <c:pt idx="260">
                  <c:v>81.36013000000001</c:v>
                </c:pt>
                <c:pt idx="261">
                  <c:v>79.91125000000035</c:v>
                </c:pt>
                <c:pt idx="262">
                  <c:v>78.46875</c:v>
                </c:pt>
                <c:pt idx="263">
                  <c:v>77.03307</c:v>
                </c:pt>
                <c:pt idx="264">
                  <c:v>75.60476999999998</c:v>
                </c:pt>
                <c:pt idx="265">
                  <c:v>74.18427000000001</c:v>
                </c:pt>
                <c:pt idx="266">
                  <c:v>72.77209999999998</c:v>
                </c:pt>
                <c:pt idx="267">
                  <c:v>71.36871999999998</c:v>
                </c:pt>
                <c:pt idx="268">
                  <c:v>69.97457</c:v>
                </c:pt>
                <c:pt idx="269">
                  <c:v>68.59014</c:v>
                </c:pt>
                <c:pt idx="270">
                  <c:v>67.21587</c:v>
                </c:pt>
                <c:pt idx="271">
                  <c:v>65.85219999999998</c:v>
                </c:pt>
                <c:pt idx="272">
                  <c:v>64.49962000000027</c:v>
                </c:pt>
                <c:pt idx="273">
                  <c:v>63.15844000000001</c:v>
                </c:pt>
                <c:pt idx="274">
                  <c:v>61.82913000000001</c:v>
                </c:pt>
                <c:pt idx="275">
                  <c:v>60.51209</c:v>
                </c:pt>
                <c:pt idx="276">
                  <c:v>59.20773000000001</c:v>
                </c:pt>
                <c:pt idx="277">
                  <c:v>57.91636</c:v>
                </c:pt>
                <c:pt idx="278">
                  <c:v>56.63837000000012</c:v>
                </c:pt>
                <c:pt idx="279">
                  <c:v>55.37412</c:v>
                </c:pt>
                <c:pt idx="280">
                  <c:v>54.1239700000001</c:v>
                </c:pt>
                <c:pt idx="281">
                  <c:v>52.88817</c:v>
                </c:pt>
                <c:pt idx="282">
                  <c:v>51.66705</c:v>
                </c:pt>
                <c:pt idx="283">
                  <c:v>50.46092</c:v>
                </c:pt>
                <c:pt idx="284">
                  <c:v>49.27005000000001</c:v>
                </c:pt>
                <c:pt idx="285">
                  <c:v>48.09473000000001</c:v>
                </c:pt>
                <c:pt idx="286">
                  <c:v>46.93513000000011</c:v>
                </c:pt>
                <c:pt idx="287">
                  <c:v>45.79153000000012</c:v>
                </c:pt>
                <c:pt idx="288">
                  <c:v>44.66412000000001</c:v>
                </c:pt>
                <c:pt idx="289">
                  <c:v>43.55316000000001</c:v>
                </c:pt>
                <c:pt idx="290">
                  <c:v>42.45874000000001</c:v>
                </c:pt>
                <c:pt idx="291">
                  <c:v>41.38106999999999</c:v>
                </c:pt>
                <c:pt idx="292">
                  <c:v>40.32029</c:v>
                </c:pt>
                <c:pt idx="293">
                  <c:v>39.27658</c:v>
                </c:pt>
                <c:pt idx="294">
                  <c:v>38.24998</c:v>
                </c:pt>
                <c:pt idx="295">
                  <c:v>37.24064000000001</c:v>
                </c:pt>
                <c:pt idx="296">
                  <c:v>36.24863000000001</c:v>
                </c:pt>
                <c:pt idx="297">
                  <c:v>35.27402</c:v>
                </c:pt>
                <c:pt idx="298">
                  <c:v>34.3169</c:v>
                </c:pt>
                <c:pt idx="299">
                  <c:v>33.37725</c:v>
                </c:pt>
                <c:pt idx="300">
                  <c:v>32.45512</c:v>
                </c:pt>
                <c:pt idx="301">
                  <c:v>31.55051999999994</c:v>
                </c:pt>
                <c:pt idx="302">
                  <c:v>30.66348</c:v>
                </c:pt>
                <c:pt idx="303">
                  <c:v>29.79392</c:v>
                </c:pt>
                <c:pt idx="304">
                  <c:v>28.94183</c:v>
                </c:pt>
                <c:pt idx="305">
                  <c:v>28.10717000000005</c:v>
                </c:pt>
                <c:pt idx="306">
                  <c:v>27.28989999999999</c:v>
                </c:pt>
                <c:pt idx="307">
                  <c:v>26.48989999999994</c:v>
                </c:pt>
                <c:pt idx="308">
                  <c:v>25.70712</c:v>
                </c:pt>
                <c:pt idx="309">
                  <c:v>24.94143999999991</c:v>
                </c:pt>
                <c:pt idx="310">
                  <c:v>24.19276999999999</c:v>
                </c:pt>
                <c:pt idx="311">
                  <c:v>23.46099999999994</c:v>
                </c:pt>
                <c:pt idx="312">
                  <c:v>22.74597</c:v>
                </c:pt>
                <c:pt idx="313">
                  <c:v>22.04753999999993</c:v>
                </c:pt>
                <c:pt idx="314">
                  <c:v>21.36557999999993</c:v>
                </c:pt>
                <c:pt idx="315">
                  <c:v>20.69994</c:v>
                </c:pt>
                <c:pt idx="316">
                  <c:v>20.05040999999999</c:v>
                </c:pt>
                <c:pt idx="317">
                  <c:v>19.41683</c:v>
                </c:pt>
                <c:pt idx="318">
                  <c:v>18.79901999999994</c:v>
                </c:pt>
                <c:pt idx="319">
                  <c:v>18.19681</c:v>
                </c:pt>
                <c:pt idx="320">
                  <c:v>17.60996000000006</c:v>
                </c:pt>
                <c:pt idx="321">
                  <c:v>17.03828</c:v>
                </c:pt>
                <c:pt idx="322">
                  <c:v>16.48156</c:v>
                </c:pt>
                <c:pt idx="323">
                  <c:v>15.93957</c:v>
                </c:pt>
                <c:pt idx="324">
                  <c:v>15.41212</c:v>
                </c:pt>
                <c:pt idx="325">
                  <c:v>14.89895</c:v>
                </c:pt>
                <c:pt idx="326">
                  <c:v>14.39983000000003</c:v>
                </c:pt>
                <c:pt idx="327">
                  <c:v>13.91454</c:v>
                </c:pt>
                <c:pt idx="328">
                  <c:v>13.44284</c:v>
                </c:pt>
                <c:pt idx="329">
                  <c:v>12.98447</c:v>
                </c:pt>
                <c:pt idx="330">
                  <c:v>12.5392</c:v>
                </c:pt>
                <c:pt idx="331">
                  <c:v>12.10678</c:v>
                </c:pt>
                <c:pt idx="332">
                  <c:v>11.68698</c:v>
                </c:pt>
                <c:pt idx="333">
                  <c:v>11.27952</c:v>
                </c:pt>
                <c:pt idx="334">
                  <c:v>10.88416</c:v>
                </c:pt>
                <c:pt idx="335">
                  <c:v>10.50066</c:v>
                </c:pt>
                <c:pt idx="336">
                  <c:v>10.12875</c:v>
                </c:pt>
                <c:pt idx="337">
                  <c:v>9.768208999999998</c:v>
                </c:pt>
                <c:pt idx="338">
                  <c:v>9.418752999999998</c:v>
                </c:pt>
                <c:pt idx="339">
                  <c:v>9.080146000000002</c:v>
                </c:pt>
                <c:pt idx="340">
                  <c:v>8.752137000000004</c:v>
                </c:pt>
                <c:pt idx="341">
                  <c:v>8.43449</c:v>
                </c:pt>
                <c:pt idx="342">
                  <c:v>8.126938000000001</c:v>
                </c:pt>
                <c:pt idx="343">
                  <c:v>7.829244</c:v>
                </c:pt>
                <c:pt idx="344">
                  <c:v>7.541166</c:v>
                </c:pt>
                <c:pt idx="345">
                  <c:v>7.262473</c:v>
                </c:pt>
                <c:pt idx="346">
                  <c:v>6.992907999999995</c:v>
                </c:pt>
                <c:pt idx="347">
                  <c:v>6.732242000000016</c:v>
                </c:pt>
                <c:pt idx="348">
                  <c:v>6.480244000000003</c:v>
                </c:pt>
                <c:pt idx="349">
                  <c:v>6.236683000000014</c:v>
                </c:pt>
                <c:pt idx="350">
                  <c:v>6.001338</c:v>
                </c:pt>
                <c:pt idx="351">
                  <c:v>5.773972</c:v>
                </c:pt>
                <c:pt idx="352">
                  <c:v>5.554368</c:v>
                </c:pt>
                <c:pt idx="353">
                  <c:v>5.342310999999985</c:v>
                </c:pt>
                <c:pt idx="354">
                  <c:v>5.137591999999986</c:v>
                </c:pt>
                <c:pt idx="355">
                  <c:v>4.939988</c:v>
                </c:pt>
                <c:pt idx="356">
                  <c:v>4.74929900000002</c:v>
                </c:pt>
                <c:pt idx="357">
                  <c:v>4.565321</c:v>
                </c:pt>
                <c:pt idx="358">
                  <c:v>4.387862</c:v>
                </c:pt>
                <c:pt idx="359">
                  <c:v>4.216712</c:v>
                </c:pt>
                <c:pt idx="360">
                  <c:v>4.051689</c:v>
                </c:pt>
                <c:pt idx="361">
                  <c:v>3.892602999999987</c:v>
                </c:pt>
                <c:pt idx="362">
                  <c:v>3.739269999999998</c:v>
                </c:pt>
                <c:pt idx="363">
                  <c:v>3.591517</c:v>
                </c:pt>
                <c:pt idx="364">
                  <c:v>3.449157</c:v>
                </c:pt>
                <c:pt idx="365">
                  <c:v>3.312024999999997</c:v>
                </c:pt>
                <c:pt idx="366">
                  <c:v>3.179951</c:v>
                </c:pt>
                <c:pt idx="367">
                  <c:v>3.052776999999997</c:v>
                </c:pt>
                <c:pt idx="368">
                  <c:v>2.930335</c:v>
                </c:pt>
                <c:pt idx="369">
                  <c:v>2.812472999999986</c:v>
                </c:pt>
                <c:pt idx="370">
                  <c:v>2.699039</c:v>
                </c:pt>
                <c:pt idx="371">
                  <c:v>2.589888</c:v>
                </c:pt>
                <c:pt idx="372">
                  <c:v>2.484869999999998</c:v>
                </c:pt>
                <c:pt idx="373">
                  <c:v>2.383848999999992</c:v>
                </c:pt>
                <c:pt idx="374">
                  <c:v>2.286687</c:v>
                </c:pt>
                <c:pt idx="375">
                  <c:v>2.193252</c:v>
                </c:pt>
                <c:pt idx="376">
                  <c:v>2.103417</c:v>
                </c:pt>
                <c:pt idx="377">
                  <c:v>2.017052999999997</c:v>
                </c:pt>
                <c:pt idx="378">
                  <c:v>1.934039</c:v>
                </c:pt>
                <c:pt idx="379">
                  <c:v>1.854257000000004</c:v>
                </c:pt>
                <c:pt idx="380">
                  <c:v>1.777595999999997</c:v>
                </c:pt>
                <c:pt idx="381">
                  <c:v>1.703938999999997</c:v>
                </c:pt>
                <c:pt idx="382">
                  <c:v>1.63318</c:v>
                </c:pt>
                <c:pt idx="383">
                  <c:v>1.565214</c:v>
                </c:pt>
                <c:pt idx="384">
                  <c:v>1.499940999999997</c:v>
                </c:pt>
                <c:pt idx="385">
                  <c:v>1.437263999999996</c:v>
                </c:pt>
                <c:pt idx="386">
                  <c:v>1.377084</c:v>
                </c:pt>
                <c:pt idx="387">
                  <c:v>1.319309</c:v>
                </c:pt>
                <c:pt idx="388">
                  <c:v>1.263852</c:v>
                </c:pt>
                <c:pt idx="389">
                  <c:v>1.210628</c:v>
                </c:pt>
                <c:pt idx="390">
                  <c:v>1.159548</c:v>
                </c:pt>
                <c:pt idx="391">
                  <c:v>1.110536</c:v>
                </c:pt>
                <c:pt idx="392">
                  <c:v>1.063511</c:v>
                </c:pt>
                <c:pt idx="393">
                  <c:v>1.018401</c:v>
                </c:pt>
                <c:pt idx="394">
                  <c:v>0.9751291</c:v>
                </c:pt>
                <c:pt idx="395">
                  <c:v>0.9336267</c:v>
                </c:pt>
                <c:pt idx="396">
                  <c:v>0.893825600000002</c:v>
                </c:pt>
                <c:pt idx="397">
                  <c:v>0.8556602</c:v>
                </c:pt>
                <c:pt idx="398">
                  <c:v>0.8190682</c:v>
                </c:pt>
                <c:pt idx="399">
                  <c:v>0.783986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Sheet3!$E$1</c:f>
              <c:strCache>
                <c:ptCount val="1"/>
                <c:pt idx="0">
                  <c:v>pH 3.25_0SO2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Sheet3!$E$2:$E$1001</c:f>
              <c:numCache>
                <c:formatCode>General</c:formatCode>
                <c:ptCount val="1000"/>
                <c:pt idx="0">
                  <c:v>222.6829000000001</c:v>
                </c:pt>
                <c:pt idx="1">
                  <c:v>222.6664</c:v>
                </c:pt>
                <c:pt idx="2">
                  <c:v>222.649</c:v>
                </c:pt>
                <c:pt idx="3">
                  <c:v>222.6307</c:v>
                </c:pt>
                <c:pt idx="4">
                  <c:v>222.6115</c:v>
                </c:pt>
                <c:pt idx="5">
                  <c:v>222.5913000000001</c:v>
                </c:pt>
                <c:pt idx="6">
                  <c:v>222.57</c:v>
                </c:pt>
                <c:pt idx="7">
                  <c:v>222.5476</c:v>
                </c:pt>
                <c:pt idx="8">
                  <c:v>222.5241</c:v>
                </c:pt>
                <c:pt idx="9">
                  <c:v>222.4993</c:v>
                </c:pt>
                <c:pt idx="10">
                  <c:v>222.4733</c:v>
                </c:pt>
                <c:pt idx="11">
                  <c:v>222.4459</c:v>
                </c:pt>
                <c:pt idx="12">
                  <c:v>222.4171</c:v>
                </c:pt>
                <c:pt idx="13">
                  <c:v>222.3868000000004</c:v>
                </c:pt>
                <c:pt idx="14">
                  <c:v>222.3549</c:v>
                </c:pt>
                <c:pt idx="15">
                  <c:v>222.3214000000006</c:v>
                </c:pt>
                <c:pt idx="16">
                  <c:v>222.2861</c:v>
                </c:pt>
                <c:pt idx="17">
                  <c:v>222.2490999999996</c:v>
                </c:pt>
                <c:pt idx="18">
                  <c:v>222.2101</c:v>
                </c:pt>
                <c:pt idx="19">
                  <c:v>222.1691</c:v>
                </c:pt>
                <c:pt idx="20">
                  <c:v>222.1259</c:v>
                </c:pt>
                <c:pt idx="21">
                  <c:v>222.0806</c:v>
                </c:pt>
                <c:pt idx="22">
                  <c:v>222.0329</c:v>
                </c:pt>
                <c:pt idx="23">
                  <c:v>221.9828000000004</c:v>
                </c:pt>
                <c:pt idx="24">
                  <c:v>221.93</c:v>
                </c:pt>
                <c:pt idx="25">
                  <c:v>221.8746</c:v>
                </c:pt>
                <c:pt idx="26">
                  <c:v>221.8163</c:v>
                </c:pt>
                <c:pt idx="27">
                  <c:v>221.755</c:v>
                </c:pt>
                <c:pt idx="28">
                  <c:v>221.6905</c:v>
                </c:pt>
                <c:pt idx="29">
                  <c:v>221.6227</c:v>
                </c:pt>
                <c:pt idx="30">
                  <c:v>221.5515</c:v>
                </c:pt>
                <c:pt idx="31">
                  <c:v>221.4766</c:v>
                </c:pt>
                <c:pt idx="32">
                  <c:v>221.3979000000004</c:v>
                </c:pt>
                <c:pt idx="33">
                  <c:v>221.3151</c:v>
                </c:pt>
                <c:pt idx="34">
                  <c:v>221.2282</c:v>
                </c:pt>
                <c:pt idx="35">
                  <c:v>221.1367</c:v>
                </c:pt>
                <c:pt idx="36">
                  <c:v>221.0407</c:v>
                </c:pt>
                <c:pt idx="37">
                  <c:v>220.9397</c:v>
                </c:pt>
                <c:pt idx="38">
                  <c:v>220.8336</c:v>
                </c:pt>
                <c:pt idx="39">
                  <c:v>220.7221</c:v>
                </c:pt>
                <c:pt idx="40">
                  <c:v>220.6049</c:v>
                </c:pt>
                <c:pt idx="41">
                  <c:v>220.4818000000004</c:v>
                </c:pt>
                <c:pt idx="42">
                  <c:v>220.3525000000004</c:v>
                </c:pt>
                <c:pt idx="43">
                  <c:v>220.2165999999997</c:v>
                </c:pt>
                <c:pt idx="44">
                  <c:v>220.0739</c:v>
                </c:pt>
                <c:pt idx="45">
                  <c:v>219.924</c:v>
                </c:pt>
                <c:pt idx="46">
                  <c:v>219.7666</c:v>
                </c:pt>
                <c:pt idx="47">
                  <c:v>219.6013</c:v>
                </c:pt>
                <c:pt idx="48">
                  <c:v>219.4277</c:v>
                </c:pt>
                <c:pt idx="49">
                  <c:v>219.2455</c:v>
                </c:pt>
                <c:pt idx="50">
                  <c:v>219.0541</c:v>
                </c:pt>
                <c:pt idx="51">
                  <c:v>218.8533000000003</c:v>
                </c:pt>
                <c:pt idx="52">
                  <c:v>218.6425</c:v>
                </c:pt>
                <c:pt idx="53">
                  <c:v>218.4213000000005</c:v>
                </c:pt>
                <c:pt idx="54">
                  <c:v>218.1892</c:v>
                </c:pt>
                <c:pt idx="55">
                  <c:v>217.9457</c:v>
                </c:pt>
                <c:pt idx="56">
                  <c:v>217.6902</c:v>
                </c:pt>
                <c:pt idx="57">
                  <c:v>217.4223000000006</c:v>
                </c:pt>
                <c:pt idx="58">
                  <c:v>217.1413</c:v>
                </c:pt>
                <c:pt idx="59">
                  <c:v>216.8467</c:v>
                </c:pt>
                <c:pt idx="60">
                  <c:v>216.5379</c:v>
                </c:pt>
                <c:pt idx="61">
                  <c:v>216.2142</c:v>
                </c:pt>
                <c:pt idx="62">
                  <c:v>215.875</c:v>
                </c:pt>
                <c:pt idx="63">
                  <c:v>215.5195999999996</c:v>
                </c:pt>
                <c:pt idx="64">
                  <c:v>215.1473</c:v>
                </c:pt>
                <c:pt idx="65">
                  <c:v>214.7574000000003</c:v>
                </c:pt>
                <c:pt idx="66">
                  <c:v>214.3492</c:v>
                </c:pt>
                <c:pt idx="67">
                  <c:v>213.9219000000004</c:v>
                </c:pt>
                <c:pt idx="68">
                  <c:v>213.4747</c:v>
                </c:pt>
                <c:pt idx="69">
                  <c:v>213.0068</c:v>
                </c:pt>
                <c:pt idx="70">
                  <c:v>212.5174</c:v>
                </c:pt>
                <c:pt idx="71">
                  <c:v>212.0057</c:v>
                </c:pt>
                <c:pt idx="72">
                  <c:v>211.4708</c:v>
                </c:pt>
                <c:pt idx="73">
                  <c:v>210.9118</c:v>
                </c:pt>
                <c:pt idx="74">
                  <c:v>210.3278000000004</c:v>
                </c:pt>
                <c:pt idx="75">
                  <c:v>209.7179</c:v>
                </c:pt>
                <c:pt idx="76">
                  <c:v>209.0812000000004</c:v>
                </c:pt>
                <c:pt idx="77">
                  <c:v>208.4168</c:v>
                </c:pt>
                <c:pt idx="78">
                  <c:v>207.7237</c:v>
                </c:pt>
                <c:pt idx="79">
                  <c:v>207.0009</c:v>
                </c:pt>
                <c:pt idx="80">
                  <c:v>206.2476</c:v>
                </c:pt>
                <c:pt idx="81">
                  <c:v>205.4627</c:v>
                </c:pt>
                <c:pt idx="82">
                  <c:v>204.6453</c:v>
                </c:pt>
                <c:pt idx="83">
                  <c:v>203.7944</c:v>
                </c:pt>
                <c:pt idx="84">
                  <c:v>202.9092</c:v>
                </c:pt>
                <c:pt idx="85">
                  <c:v>201.9886000000004</c:v>
                </c:pt>
                <c:pt idx="86">
                  <c:v>201.0318</c:v>
                </c:pt>
                <c:pt idx="87">
                  <c:v>200.0378</c:v>
                </c:pt>
                <c:pt idx="88">
                  <c:v>199.0059</c:v>
                </c:pt>
                <c:pt idx="89">
                  <c:v>197.9352</c:v>
                </c:pt>
                <c:pt idx="90">
                  <c:v>196.8248</c:v>
                </c:pt>
                <c:pt idx="91">
                  <c:v>195.674</c:v>
                </c:pt>
                <c:pt idx="92">
                  <c:v>194.4822000000006</c:v>
                </c:pt>
                <c:pt idx="93">
                  <c:v>193.2486</c:v>
                </c:pt>
                <c:pt idx="94">
                  <c:v>191.9727</c:v>
                </c:pt>
                <c:pt idx="95">
                  <c:v>190.654</c:v>
                </c:pt>
                <c:pt idx="96">
                  <c:v>189.2919</c:v>
                </c:pt>
                <c:pt idx="97">
                  <c:v>187.8861000000004</c:v>
                </c:pt>
                <c:pt idx="98">
                  <c:v>186.4363000000001</c:v>
                </c:pt>
                <c:pt idx="99">
                  <c:v>184.9422</c:v>
                </c:pt>
                <c:pt idx="100">
                  <c:v>183.4039</c:v>
                </c:pt>
                <c:pt idx="101">
                  <c:v>181.8212000000005</c:v>
                </c:pt>
                <c:pt idx="102">
                  <c:v>180.1942</c:v>
                </c:pt>
                <c:pt idx="103">
                  <c:v>178.5231</c:v>
                </c:pt>
                <c:pt idx="104">
                  <c:v>176.8082000000004</c:v>
                </c:pt>
                <c:pt idx="105">
                  <c:v>175.05</c:v>
                </c:pt>
                <c:pt idx="106">
                  <c:v>173.249</c:v>
                </c:pt>
                <c:pt idx="107">
                  <c:v>171.4058</c:v>
                </c:pt>
                <c:pt idx="108">
                  <c:v>169.5213000000004</c:v>
                </c:pt>
                <c:pt idx="109">
                  <c:v>167.5963</c:v>
                </c:pt>
                <c:pt idx="110">
                  <c:v>165.6318</c:v>
                </c:pt>
                <c:pt idx="111">
                  <c:v>163.6292</c:v>
                </c:pt>
                <c:pt idx="112">
                  <c:v>161.5895</c:v>
                </c:pt>
                <c:pt idx="113">
                  <c:v>159.5143</c:v>
                </c:pt>
                <c:pt idx="114">
                  <c:v>157.405</c:v>
                </c:pt>
                <c:pt idx="115">
                  <c:v>155.2632</c:v>
                </c:pt>
                <c:pt idx="116">
                  <c:v>153.0908</c:v>
                </c:pt>
                <c:pt idx="117">
                  <c:v>150.8895</c:v>
                </c:pt>
                <c:pt idx="118">
                  <c:v>148.6612</c:v>
                </c:pt>
                <c:pt idx="119">
                  <c:v>146.408</c:v>
                </c:pt>
                <c:pt idx="120">
                  <c:v>144.132</c:v>
                </c:pt>
                <c:pt idx="121">
                  <c:v>141.8353000000001</c:v>
                </c:pt>
                <c:pt idx="122">
                  <c:v>139.5201</c:v>
                </c:pt>
                <c:pt idx="123">
                  <c:v>137.1888</c:v>
                </c:pt>
                <c:pt idx="124">
                  <c:v>134.8436</c:v>
                </c:pt>
                <c:pt idx="125">
                  <c:v>132.4869000000004</c:v>
                </c:pt>
                <c:pt idx="126">
                  <c:v>130.121</c:v>
                </c:pt>
                <c:pt idx="127">
                  <c:v>127.7483</c:v>
                </c:pt>
                <c:pt idx="128">
                  <c:v>125.3713</c:v>
                </c:pt>
                <c:pt idx="129">
                  <c:v>122.9921</c:v>
                </c:pt>
                <c:pt idx="130">
                  <c:v>120.6133</c:v>
                </c:pt>
                <c:pt idx="131">
                  <c:v>118.2371000000002</c:v>
                </c:pt>
                <c:pt idx="132">
                  <c:v>115.8658</c:v>
                </c:pt>
                <c:pt idx="133">
                  <c:v>113.5016</c:v>
                </c:pt>
                <c:pt idx="134">
                  <c:v>111.1467</c:v>
                </c:pt>
                <c:pt idx="135">
                  <c:v>108.8032</c:v>
                </c:pt>
                <c:pt idx="136">
                  <c:v>106.4732</c:v>
                </c:pt>
                <c:pt idx="137">
                  <c:v>104.1585</c:v>
                </c:pt>
                <c:pt idx="138">
                  <c:v>101.8611</c:v>
                </c:pt>
                <c:pt idx="139">
                  <c:v>99.58282</c:v>
                </c:pt>
                <c:pt idx="140">
                  <c:v>97.32533999999974</c:v>
                </c:pt>
                <c:pt idx="141">
                  <c:v>95.09023</c:v>
                </c:pt>
                <c:pt idx="142">
                  <c:v>92.87903999999999</c:v>
                </c:pt>
                <c:pt idx="143">
                  <c:v>90.69324</c:v>
                </c:pt>
                <c:pt idx="144">
                  <c:v>88.53407</c:v>
                </c:pt>
                <c:pt idx="145">
                  <c:v>86.40283</c:v>
                </c:pt>
                <c:pt idx="146">
                  <c:v>84.30057999999998</c:v>
                </c:pt>
                <c:pt idx="147">
                  <c:v>82.22840999999998</c:v>
                </c:pt>
                <c:pt idx="148">
                  <c:v>80.18718</c:v>
                </c:pt>
                <c:pt idx="149">
                  <c:v>78.17779999999995</c:v>
                </c:pt>
                <c:pt idx="150">
                  <c:v>76.20095</c:v>
                </c:pt>
                <c:pt idx="151">
                  <c:v>74.25733</c:v>
                </c:pt>
                <c:pt idx="152">
                  <c:v>72.34744</c:v>
                </c:pt>
                <c:pt idx="153">
                  <c:v>70.47183</c:v>
                </c:pt>
                <c:pt idx="154">
                  <c:v>68.63082</c:v>
                </c:pt>
                <c:pt idx="155">
                  <c:v>66.82476</c:v>
                </c:pt>
                <c:pt idx="156">
                  <c:v>65.05391</c:v>
                </c:pt>
                <c:pt idx="157">
                  <c:v>63.31839</c:v>
                </c:pt>
                <c:pt idx="158">
                  <c:v>61.61835000000006</c:v>
                </c:pt>
                <c:pt idx="159">
                  <c:v>59.95377</c:v>
                </c:pt>
                <c:pt idx="160">
                  <c:v>58.32467</c:v>
                </c:pt>
                <c:pt idx="161">
                  <c:v>56.73091000000012</c:v>
                </c:pt>
                <c:pt idx="162">
                  <c:v>55.17242</c:v>
                </c:pt>
                <c:pt idx="163">
                  <c:v>53.64896</c:v>
                </c:pt>
                <c:pt idx="164">
                  <c:v>52.16034000000001</c:v>
                </c:pt>
                <c:pt idx="165">
                  <c:v>50.70625000000001</c:v>
                </c:pt>
                <c:pt idx="166">
                  <c:v>49.28641000000001</c:v>
                </c:pt>
                <c:pt idx="167">
                  <c:v>47.90043</c:v>
                </c:pt>
                <c:pt idx="168">
                  <c:v>46.54795</c:v>
                </c:pt>
                <c:pt idx="169">
                  <c:v>45.22859000000016</c:v>
                </c:pt>
                <c:pt idx="170">
                  <c:v>43.94186999999999</c:v>
                </c:pt>
                <c:pt idx="171">
                  <c:v>42.68736000000001</c:v>
                </c:pt>
                <c:pt idx="172">
                  <c:v>41.46456000000001</c:v>
                </c:pt>
                <c:pt idx="173">
                  <c:v>40.2729900000001</c:v>
                </c:pt>
                <c:pt idx="174">
                  <c:v>39.11211000000012</c:v>
                </c:pt>
                <c:pt idx="175">
                  <c:v>37.98143</c:v>
                </c:pt>
                <c:pt idx="176">
                  <c:v>36.88036</c:v>
                </c:pt>
                <c:pt idx="177">
                  <c:v>35.80841</c:v>
                </c:pt>
                <c:pt idx="178">
                  <c:v>34.76497000000001</c:v>
                </c:pt>
                <c:pt idx="179">
                  <c:v>33.74952000000001</c:v>
                </c:pt>
                <c:pt idx="180">
                  <c:v>32.76146</c:v>
                </c:pt>
                <c:pt idx="181">
                  <c:v>31.80023999999994</c:v>
                </c:pt>
                <c:pt idx="182">
                  <c:v>30.86529</c:v>
                </c:pt>
                <c:pt idx="183">
                  <c:v>29.95602999999993</c:v>
                </c:pt>
                <c:pt idx="184">
                  <c:v>29.07191</c:v>
                </c:pt>
                <c:pt idx="185">
                  <c:v>28.21232999999993</c:v>
                </c:pt>
                <c:pt idx="186">
                  <c:v>27.37675</c:v>
                </c:pt>
                <c:pt idx="187">
                  <c:v>26.56459999999994</c:v>
                </c:pt>
                <c:pt idx="188">
                  <c:v>25.77532999999991</c:v>
                </c:pt>
                <c:pt idx="189">
                  <c:v>25.00836999999999</c:v>
                </c:pt>
                <c:pt idx="190">
                  <c:v>24.26320999999992</c:v>
                </c:pt>
                <c:pt idx="191">
                  <c:v>23.53926999999999</c:v>
                </c:pt>
                <c:pt idx="192">
                  <c:v>22.83604</c:v>
                </c:pt>
                <c:pt idx="193">
                  <c:v>22.15300999999999</c:v>
                </c:pt>
                <c:pt idx="194">
                  <c:v>21.48963999999988</c:v>
                </c:pt>
                <c:pt idx="195">
                  <c:v>20.84543999999991</c:v>
                </c:pt>
                <c:pt idx="196">
                  <c:v>20.21989</c:v>
                </c:pt>
                <c:pt idx="197">
                  <c:v>19.61252</c:v>
                </c:pt>
                <c:pt idx="198">
                  <c:v>19.02282999999994</c:v>
                </c:pt>
                <c:pt idx="199">
                  <c:v>18.45036999999999</c:v>
                </c:pt>
                <c:pt idx="200">
                  <c:v>17.89465999999999</c:v>
                </c:pt>
                <c:pt idx="201">
                  <c:v>17.35526</c:v>
                </c:pt>
                <c:pt idx="202">
                  <c:v>16.8317</c:v>
                </c:pt>
                <c:pt idx="203">
                  <c:v>16.32358</c:v>
                </c:pt>
                <c:pt idx="204">
                  <c:v>15.83044000000002</c:v>
                </c:pt>
                <c:pt idx="205">
                  <c:v>15.35188000000002</c:v>
                </c:pt>
                <c:pt idx="206">
                  <c:v>14.88751</c:v>
                </c:pt>
                <c:pt idx="207">
                  <c:v>14.4369</c:v>
                </c:pt>
                <c:pt idx="208">
                  <c:v>13.9997</c:v>
                </c:pt>
                <c:pt idx="209">
                  <c:v>13.57549000000003</c:v>
                </c:pt>
                <c:pt idx="210">
                  <c:v>13.16394</c:v>
                </c:pt>
                <c:pt idx="211">
                  <c:v>12.76466</c:v>
                </c:pt>
                <c:pt idx="212">
                  <c:v>12.37731</c:v>
                </c:pt>
                <c:pt idx="213">
                  <c:v>12.00155</c:v>
                </c:pt>
                <c:pt idx="214">
                  <c:v>11.63705</c:v>
                </c:pt>
                <c:pt idx="215">
                  <c:v>11.28347</c:v>
                </c:pt>
                <c:pt idx="216">
                  <c:v>10.94051</c:v>
                </c:pt>
                <c:pt idx="217">
                  <c:v>10.60785</c:v>
                </c:pt>
                <c:pt idx="218">
                  <c:v>10.28519</c:v>
                </c:pt>
                <c:pt idx="219">
                  <c:v>9.972247000000004</c:v>
                </c:pt>
                <c:pt idx="220">
                  <c:v>9.668728</c:v>
                </c:pt>
                <c:pt idx="221">
                  <c:v>9.374365000000001</c:v>
                </c:pt>
                <c:pt idx="222">
                  <c:v>9.088878999999998</c:v>
                </c:pt>
                <c:pt idx="223">
                  <c:v>8.812017000000002</c:v>
                </c:pt>
                <c:pt idx="224">
                  <c:v>8.543517000000001</c:v>
                </c:pt>
                <c:pt idx="225">
                  <c:v>8.283139</c:v>
                </c:pt>
                <c:pt idx="226">
                  <c:v>8.030635</c:v>
                </c:pt>
                <c:pt idx="227">
                  <c:v>7.785778</c:v>
                </c:pt>
                <c:pt idx="228">
                  <c:v>7.548334</c:v>
                </c:pt>
                <c:pt idx="229">
                  <c:v>7.318088999999985</c:v>
                </c:pt>
                <c:pt idx="230">
                  <c:v>7.094822999999995</c:v>
                </c:pt>
                <c:pt idx="231">
                  <c:v>6.87833</c:v>
                </c:pt>
                <c:pt idx="232">
                  <c:v>6.668409999999986</c:v>
                </c:pt>
                <c:pt idx="233">
                  <c:v>6.464861</c:v>
                </c:pt>
                <c:pt idx="234">
                  <c:v>6.267497999999994</c:v>
                </c:pt>
                <c:pt idx="235">
                  <c:v>6.076129</c:v>
                </c:pt>
                <c:pt idx="236">
                  <c:v>5.890580999999981</c:v>
                </c:pt>
                <c:pt idx="237">
                  <c:v>5.710672</c:v>
                </c:pt>
                <c:pt idx="238">
                  <c:v>5.536239000000014</c:v>
                </c:pt>
                <c:pt idx="239">
                  <c:v>5.367111999999975</c:v>
                </c:pt>
                <c:pt idx="240">
                  <c:v>5.203134999999985</c:v>
                </c:pt>
                <c:pt idx="241">
                  <c:v>5.044147999999995</c:v>
                </c:pt>
                <c:pt idx="242">
                  <c:v>4.890006999999986</c:v>
                </c:pt>
                <c:pt idx="243">
                  <c:v>4.740558</c:v>
                </c:pt>
                <c:pt idx="244">
                  <c:v>4.595664</c:v>
                </c:pt>
                <c:pt idx="245">
                  <c:v>4.455187999999986</c:v>
                </c:pt>
                <c:pt idx="246">
                  <c:v>4.318992999999994</c:v>
                </c:pt>
                <c:pt idx="247">
                  <c:v>4.186952999999995</c:v>
                </c:pt>
                <c:pt idx="248">
                  <c:v>4.058937999999986</c:v>
                </c:pt>
                <c:pt idx="249">
                  <c:v>3.934829999999997</c:v>
                </c:pt>
                <c:pt idx="250">
                  <c:v>3.814506999999997</c:v>
                </c:pt>
                <c:pt idx="251">
                  <c:v>3.697856999999998</c:v>
                </c:pt>
                <c:pt idx="252">
                  <c:v>3.584766</c:v>
                </c:pt>
                <c:pt idx="253">
                  <c:v>3.475128999999998</c:v>
                </c:pt>
                <c:pt idx="254">
                  <c:v>3.368837</c:v>
                </c:pt>
                <c:pt idx="255">
                  <c:v>3.265793</c:v>
                </c:pt>
                <c:pt idx="256">
                  <c:v>3.165894</c:v>
                </c:pt>
                <c:pt idx="257">
                  <c:v>3.069045999999993</c:v>
                </c:pt>
                <c:pt idx="258">
                  <c:v>2.975157999999998</c:v>
                </c:pt>
                <c:pt idx="259">
                  <c:v>2.884138</c:v>
                </c:pt>
                <c:pt idx="260">
                  <c:v>2.795898999999998</c:v>
                </c:pt>
                <c:pt idx="261">
                  <c:v>2.710356</c:v>
                </c:pt>
                <c:pt idx="262">
                  <c:v>2.627427000000006</c:v>
                </c:pt>
                <c:pt idx="263">
                  <c:v>2.547033</c:v>
                </c:pt>
                <c:pt idx="264">
                  <c:v>2.469096</c:v>
                </c:pt>
                <c:pt idx="265">
                  <c:v>2.393540999999998</c:v>
                </c:pt>
                <c:pt idx="266">
                  <c:v>2.320297</c:v>
                </c:pt>
                <c:pt idx="267">
                  <c:v>2.249292</c:v>
                </c:pt>
                <c:pt idx="268">
                  <c:v>2.180457</c:v>
                </c:pt>
                <c:pt idx="269">
                  <c:v>2.113727</c:v>
                </c:pt>
                <c:pt idx="270">
                  <c:v>2.049038</c:v>
                </c:pt>
                <c:pt idx="271">
                  <c:v>1.986327000000003</c:v>
                </c:pt>
                <c:pt idx="272">
                  <c:v>1.925534999999999</c:v>
                </c:pt>
                <c:pt idx="273">
                  <c:v>1.866601</c:v>
                </c:pt>
                <c:pt idx="274">
                  <c:v>1.809469999999996</c:v>
                </c:pt>
                <c:pt idx="275">
                  <c:v>1.754086000000001</c:v>
                </c:pt>
                <c:pt idx="276">
                  <c:v>1.700398</c:v>
                </c:pt>
                <c:pt idx="277">
                  <c:v>1.648351</c:v>
                </c:pt>
                <c:pt idx="278">
                  <c:v>1.597896</c:v>
                </c:pt>
                <c:pt idx="279">
                  <c:v>1.548985</c:v>
                </c:pt>
                <c:pt idx="280">
                  <c:v>1.501571999999996</c:v>
                </c:pt>
                <c:pt idx="281">
                  <c:v>1.455608</c:v>
                </c:pt>
                <c:pt idx="282">
                  <c:v>1.411049999999996</c:v>
                </c:pt>
                <c:pt idx="283">
                  <c:v>1.367856</c:v>
                </c:pt>
                <c:pt idx="284">
                  <c:v>1.325983</c:v>
                </c:pt>
                <c:pt idx="285">
                  <c:v>1.285393</c:v>
                </c:pt>
                <c:pt idx="286">
                  <c:v>1.246044</c:v>
                </c:pt>
                <c:pt idx="287">
                  <c:v>1.207898999999995</c:v>
                </c:pt>
                <c:pt idx="288">
                  <c:v>1.170922</c:v>
                </c:pt>
                <c:pt idx="289">
                  <c:v>1.135077</c:v>
                </c:pt>
                <c:pt idx="290">
                  <c:v>1.100328</c:v>
                </c:pt>
                <c:pt idx="291">
                  <c:v>1.066643</c:v>
                </c:pt>
                <c:pt idx="292">
                  <c:v>1.033988</c:v>
                </c:pt>
                <c:pt idx="293">
                  <c:v>1.002334</c:v>
                </c:pt>
                <c:pt idx="294">
                  <c:v>0.971648200000002</c:v>
                </c:pt>
                <c:pt idx="295">
                  <c:v>0.9419013</c:v>
                </c:pt>
                <c:pt idx="296">
                  <c:v>0.913065</c:v>
                </c:pt>
                <c:pt idx="297">
                  <c:v>0.8851113</c:v>
                </c:pt>
                <c:pt idx="298">
                  <c:v>0.858014</c:v>
                </c:pt>
                <c:pt idx="299">
                  <c:v>0.831745400000003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Sheet3!$F$1</c:f>
              <c:strCache>
                <c:ptCount val="1"/>
                <c:pt idx="0">
                  <c:v>pH 3.25_10SO2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Sheet3!$F$2:$F$1001</c:f>
              <c:numCache>
                <c:formatCode>General</c:formatCode>
                <c:ptCount val="1000"/>
                <c:pt idx="0">
                  <c:v>222.8621000000004</c:v>
                </c:pt>
                <c:pt idx="1">
                  <c:v>222.8582000000006</c:v>
                </c:pt>
                <c:pt idx="2">
                  <c:v>222.8541000000001</c:v>
                </c:pt>
                <c:pt idx="3">
                  <c:v>222.8499</c:v>
                </c:pt>
                <c:pt idx="4">
                  <c:v>222.8455</c:v>
                </c:pt>
                <c:pt idx="5">
                  <c:v>222.8411</c:v>
                </c:pt>
                <c:pt idx="6">
                  <c:v>222.8365</c:v>
                </c:pt>
                <c:pt idx="7">
                  <c:v>222.8318</c:v>
                </c:pt>
                <c:pt idx="8">
                  <c:v>222.8269000000004</c:v>
                </c:pt>
                <c:pt idx="9">
                  <c:v>222.8219000000004</c:v>
                </c:pt>
                <c:pt idx="10">
                  <c:v>222.8168</c:v>
                </c:pt>
                <c:pt idx="11">
                  <c:v>222.8115</c:v>
                </c:pt>
                <c:pt idx="12">
                  <c:v>222.806</c:v>
                </c:pt>
                <c:pt idx="13">
                  <c:v>222.8005</c:v>
                </c:pt>
                <c:pt idx="14">
                  <c:v>222.7947</c:v>
                </c:pt>
                <c:pt idx="15">
                  <c:v>222.7888</c:v>
                </c:pt>
                <c:pt idx="16">
                  <c:v>222.7827</c:v>
                </c:pt>
                <c:pt idx="17">
                  <c:v>222.7764</c:v>
                </c:pt>
                <c:pt idx="18">
                  <c:v>222.77</c:v>
                </c:pt>
                <c:pt idx="19">
                  <c:v>222.7633</c:v>
                </c:pt>
                <c:pt idx="20">
                  <c:v>222.7565</c:v>
                </c:pt>
                <c:pt idx="21">
                  <c:v>222.7495</c:v>
                </c:pt>
                <c:pt idx="22">
                  <c:v>222.7422</c:v>
                </c:pt>
                <c:pt idx="23">
                  <c:v>222.7348</c:v>
                </c:pt>
                <c:pt idx="24">
                  <c:v>222.7272</c:v>
                </c:pt>
                <c:pt idx="25">
                  <c:v>222.7193</c:v>
                </c:pt>
                <c:pt idx="26">
                  <c:v>222.7112</c:v>
                </c:pt>
                <c:pt idx="27">
                  <c:v>222.7029</c:v>
                </c:pt>
                <c:pt idx="28">
                  <c:v>222.6943</c:v>
                </c:pt>
                <c:pt idx="29">
                  <c:v>222.6855</c:v>
                </c:pt>
                <c:pt idx="30">
                  <c:v>222.6764</c:v>
                </c:pt>
                <c:pt idx="31">
                  <c:v>222.6671</c:v>
                </c:pt>
                <c:pt idx="32">
                  <c:v>222.6575</c:v>
                </c:pt>
                <c:pt idx="33">
                  <c:v>222.6476</c:v>
                </c:pt>
                <c:pt idx="34">
                  <c:v>222.6375</c:v>
                </c:pt>
                <c:pt idx="35">
                  <c:v>222.627</c:v>
                </c:pt>
                <c:pt idx="36">
                  <c:v>222.6163</c:v>
                </c:pt>
                <c:pt idx="37">
                  <c:v>222.6052</c:v>
                </c:pt>
                <c:pt idx="38">
                  <c:v>222.5938</c:v>
                </c:pt>
                <c:pt idx="39">
                  <c:v>222.5821000000004</c:v>
                </c:pt>
                <c:pt idx="40">
                  <c:v>222.5701</c:v>
                </c:pt>
                <c:pt idx="41">
                  <c:v>222.5577</c:v>
                </c:pt>
                <c:pt idx="42">
                  <c:v>222.545</c:v>
                </c:pt>
                <c:pt idx="43">
                  <c:v>222.5318</c:v>
                </c:pt>
                <c:pt idx="44">
                  <c:v>222.5183</c:v>
                </c:pt>
                <c:pt idx="45">
                  <c:v>222.5045</c:v>
                </c:pt>
                <c:pt idx="46">
                  <c:v>222.4902</c:v>
                </c:pt>
                <c:pt idx="47">
                  <c:v>222.4755</c:v>
                </c:pt>
                <c:pt idx="48">
                  <c:v>222.4604000000004</c:v>
                </c:pt>
                <c:pt idx="49">
                  <c:v>222.4449</c:v>
                </c:pt>
                <c:pt idx="50">
                  <c:v>222.4289000000004</c:v>
                </c:pt>
                <c:pt idx="51">
                  <c:v>222.4124000000004</c:v>
                </c:pt>
                <c:pt idx="52">
                  <c:v>222.3955</c:v>
                </c:pt>
                <c:pt idx="53">
                  <c:v>222.3781000000001</c:v>
                </c:pt>
                <c:pt idx="54">
                  <c:v>222.3602000000004</c:v>
                </c:pt>
                <c:pt idx="55">
                  <c:v>222.3418</c:v>
                </c:pt>
                <c:pt idx="56">
                  <c:v>222.3228000000004</c:v>
                </c:pt>
                <c:pt idx="57">
                  <c:v>222.3033</c:v>
                </c:pt>
                <c:pt idx="58">
                  <c:v>222.2833</c:v>
                </c:pt>
                <c:pt idx="59">
                  <c:v>222.2626</c:v>
                </c:pt>
                <c:pt idx="60">
                  <c:v>222.2414</c:v>
                </c:pt>
                <c:pt idx="61">
                  <c:v>222.2195999999995</c:v>
                </c:pt>
                <c:pt idx="62">
                  <c:v>222.1971</c:v>
                </c:pt>
                <c:pt idx="63">
                  <c:v>222.174</c:v>
                </c:pt>
                <c:pt idx="64">
                  <c:v>222.1503</c:v>
                </c:pt>
                <c:pt idx="65">
                  <c:v>222.1258</c:v>
                </c:pt>
                <c:pt idx="66">
                  <c:v>222.1007</c:v>
                </c:pt>
                <c:pt idx="67">
                  <c:v>222.0748</c:v>
                </c:pt>
                <c:pt idx="68">
                  <c:v>222.0482</c:v>
                </c:pt>
                <c:pt idx="69">
                  <c:v>222.0208</c:v>
                </c:pt>
                <c:pt idx="70">
                  <c:v>221.9927</c:v>
                </c:pt>
                <c:pt idx="71">
                  <c:v>221.9637</c:v>
                </c:pt>
                <c:pt idx="72">
                  <c:v>221.934</c:v>
                </c:pt>
                <c:pt idx="73">
                  <c:v>221.9033</c:v>
                </c:pt>
                <c:pt idx="74">
                  <c:v>221.8718</c:v>
                </c:pt>
                <c:pt idx="75">
                  <c:v>221.8394</c:v>
                </c:pt>
                <c:pt idx="76">
                  <c:v>221.8061</c:v>
                </c:pt>
                <c:pt idx="77">
                  <c:v>221.7718</c:v>
                </c:pt>
                <c:pt idx="78">
                  <c:v>221.7365</c:v>
                </c:pt>
                <c:pt idx="79">
                  <c:v>221.7002</c:v>
                </c:pt>
                <c:pt idx="80">
                  <c:v>221.6629</c:v>
                </c:pt>
                <c:pt idx="81">
                  <c:v>221.6246</c:v>
                </c:pt>
                <c:pt idx="82">
                  <c:v>221.5851</c:v>
                </c:pt>
                <c:pt idx="83">
                  <c:v>221.5445</c:v>
                </c:pt>
                <c:pt idx="84">
                  <c:v>221.5027</c:v>
                </c:pt>
                <c:pt idx="85">
                  <c:v>221.4598</c:v>
                </c:pt>
                <c:pt idx="86">
                  <c:v>221.4156</c:v>
                </c:pt>
                <c:pt idx="87">
                  <c:v>221.3702</c:v>
                </c:pt>
                <c:pt idx="88">
                  <c:v>221.3235</c:v>
                </c:pt>
                <c:pt idx="89">
                  <c:v>221.2755</c:v>
                </c:pt>
                <c:pt idx="90">
                  <c:v>221.226</c:v>
                </c:pt>
                <c:pt idx="91">
                  <c:v>221.1752</c:v>
                </c:pt>
                <c:pt idx="92">
                  <c:v>221.123</c:v>
                </c:pt>
                <c:pt idx="93">
                  <c:v>221.0692</c:v>
                </c:pt>
                <c:pt idx="94">
                  <c:v>221.0139</c:v>
                </c:pt>
                <c:pt idx="95">
                  <c:v>220.9571000000004</c:v>
                </c:pt>
                <c:pt idx="96">
                  <c:v>220.8987000000004</c:v>
                </c:pt>
                <c:pt idx="97">
                  <c:v>220.8386</c:v>
                </c:pt>
                <c:pt idx="98">
                  <c:v>220.7768</c:v>
                </c:pt>
                <c:pt idx="99">
                  <c:v>220.7131999999999</c:v>
                </c:pt>
                <c:pt idx="100">
                  <c:v>220.6479</c:v>
                </c:pt>
                <c:pt idx="101">
                  <c:v>220.5807</c:v>
                </c:pt>
                <c:pt idx="102">
                  <c:v>220.5116</c:v>
                </c:pt>
                <c:pt idx="103">
                  <c:v>220.4405</c:v>
                </c:pt>
                <c:pt idx="104">
                  <c:v>220.3674000000005</c:v>
                </c:pt>
                <c:pt idx="105">
                  <c:v>220.2923</c:v>
                </c:pt>
                <c:pt idx="106">
                  <c:v>220.2151</c:v>
                </c:pt>
                <c:pt idx="107">
                  <c:v>220.1357</c:v>
                </c:pt>
                <c:pt idx="108">
                  <c:v>220.054</c:v>
                </c:pt>
                <c:pt idx="109">
                  <c:v>219.9701</c:v>
                </c:pt>
                <c:pt idx="110">
                  <c:v>219.8838</c:v>
                </c:pt>
                <c:pt idx="111">
                  <c:v>219.7951</c:v>
                </c:pt>
                <c:pt idx="112">
                  <c:v>219.7039</c:v>
                </c:pt>
                <c:pt idx="113">
                  <c:v>219.6101</c:v>
                </c:pt>
                <c:pt idx="114">
                  <c:v>219.5136999999997</c:v>
                </c:pt>
                <c:pt idx="115">
                  <c:v>219.4146</c:v>
                </c:pt>
                <c:pt idx="116">
                  <c:v>219.3128</c:v>
                </c:pt>
                <c:pt idx="117">
                  <c:v>219.2081</c:v>
                </c:pt>
                <c:pt idx="118">
                  <c:v>219.1004</c:v>
                </c:pt>
                <c:pt idx="119">
                  <c:v>218.9898</c:v>
                </c:pt>
                <c:pt idx="120">
                  <c:v>218.8761</c:v>
                </c:pt>
                <c:pt idx="121">
                  <c:v>218.7592</c:v>
                </c:pt>
                <c:pt idx="122">
                  <c:v>218.6391</c:v>
                </c:pt>
                <c:pt idx="123">
                  <c:v>218.5157</c:v>
                </c:pt>
                <c:pt idx="124">
                  <c:v>218.3888000000005</c:v>
                </c:pt>
                <c:pt idx="125">
                  <c:v>218.2584000000004</c:v>
                </c:pt>
                <c:pt idx="126">
                  <c:v>218.1244</c:v>
                </c:pt>
                <c:pt idx="127">
                  <c:v>217.9867</c:v>
                </c:pt>
                <c:pt idx="128">
                  <c:v>217.8452</c:v>
                </c:pt>
                <c:pt idx="129">
                  <c:v>217.6998</c:v>
                </c:pt>
                <c:pt idx="130">
                  <c:v>217.5504000000004</c:v>
                </c:pt>
                <c:pt idx="131">
                  <c:v>217.3969</c:v>
                </c:pt>
                <c:pt idx="132">
                  <c:v>217.2391</c:v>
                </c:pt>
                <c:pt idx="133">
                  <c:v>217.0771</c:v>
                </c:pt>
                <c:pt idx="134">
                  <c:v>216.9106</c:v>
                </c:pt>
                <c:pt idx="135">
                  <c:v>216.7395999999996</c:v>
                </c:pt>
                <c:pt idx="136">
                  <c:v>216.5639</c:v>
                </c:pt>
                <c:pt idx="137">
                  <c:v>216.3834000000004</c:v>
                </c:pt>
                <c:pt idx="138">
                  <c:v>216.198</c:v>
                </c:pt>
                <c:pt idx="139">
                  <c:v>216.0076</c:v>
                </c:pt>
                <c:pt idx="140">
                  <c:v>215.8121</c:v>
                </c:pt>
                <c:pt idx="141">
                  <c:v>215.6112</c:v>
                </c:pt>
                <c:pt idx="142">
                  <c:v>215.4049</c:v>
                </c:pt>
                <c:pt idx="143">
                  <c:v>215.1931</c:v>
                </c:pt>
                <c:pt idx="144">
                  <c:v>214.9755</c:v>
                </c:pt>
                <c:pt idx="145">
                  <c:v>214.7522</c:v>
                </c:pt>
                <c:pt idx="146">
                  <c:v>214.5228000000001</c:v>
                </c:pt>
                <c:pt idx="147">
                  <c:v>214.2874000000004</c:v>
                </c:pt>
                <c:pt idx="148">
                  <c:v>214.0456</c:v>
                </c:pt>
                <c:pt idx="149">
                  <c:v>213.7975</c:v>
                </c:pt>
                <c:pt idx="150">
                  <c:v>213.5427</c:v>
                </c:pt>
                <c:pt idx="151">
                  <c:v>213.2812</c:v>
                </c:pt>
                <c:pt idx="152">
                  <c:v>213.0128</c:v>
                </c:pt>
                <c:pt idx="153">
                  <c:v>212.7373</c:v>
                </c:pt>
                <c:pt idx="154">
                  <c:v>212.4546</c:v>
                </c:pt>
                <c:pt idx="155">
                  <c:v>212.1645</c:v>
                </c:pt>
                <c:pt idx="156">
                  <c:v>211.8669</c:v>
                </c:pt>
                <c:pt idx="157">
                  <c:v>211.5614000000004</c:v>
                </c:pt>
                <c:pt idx="158">
                  <c:v>211.2481</c:v>
                </c:pt>
                <c:pt idx="159">
                  <c:v>210.9267</c:v>
                </c:pt>
                <c:pt idx="160">
                  <c:v>210.5969</c:v>
                </c:pt>
                <c:pt idx="161">
                  <c:v>210.2587</c:v>
                </c:pt>
                <c:pt idx="162">
                  <c:v>209.9118</c:v>
                </c:pt>
                <c:pt idx="163">
                  <c:v>209.5561</c:v>
                </c:pt>
                <c:pt idx="164">
                  <c:v>209.1913</c:v>
                </c:pt>
                <c:pt idx="165">
                  <c:v>208.8172</c:v>
                </c:pt>
                <c:pt idx="166">
                  <c:v>208.4337</c:v>
                </c:pt>
                <c:pt idx="167">
                  <c:v>208.0406</c:v>
                </c:pt>
                <c:pt idx="168">
                  <c:v>207.6376</c:v>
                </c:pt>
                <c:pt idx="169">
                  <c:v>207.2246</c:v>
                </c:pt>
                <c:pt idx="170">
                  <c:v>206.8013000000004</c:v>
                </c:pt>
                <c:pt idx="171">
                  <c:v>206.3675</c:v>
                </c:pt>
                <c:pt idx="172">
                  <c:v>205.9231</c:v>
                </c:pt>
                <c:pt idx="173">
                  <c:v>205.4677</c:v>
                </c:pt>
                <c:pt idx="174">
                  <c:v>205.0013</c:v>
                </c:pt>
                <c:pt idx="175">
                  <c:v>204.5235</c:v>
                </c:pt>
                <c:pt idx="176">
                  <c:v>204.0342</c:v>
                </c:pt>
                <c:pt idx="177">
                  <c:v>203.5331</c:v>
                </c:pt>
                <c:pt idx="178">
                  <c:v>203.02</c:v>
                </c:pt>
                <c:pt idx="179">
                  <c:v>202.4948</c:v>
                </c:pt>
                <c:pt idx="180">
                  <c:v>201.9571000000004</c:v>
                </c:pt>
                <c:pt idx="181">
                  <c:v>201.4068</c:v>
                </c:pt>
                <c:pt idx="182">
                  <c:v>200.8436</c:v>
                </c:pt>
                <c:pt idx="183">
                  <c:v>200.2674</c:v>
                </c:pt>
                <c:pt idx="184">
                  <c:v>199.6779</c:v>
                </c:pt>
                <c:pt idx="185">
                  <c:v>199.0748</c:v>
                </c:pt>
                <c:pt idx="186">
                  <c:v>198.4581000000005</c:v>
                </c:pt>
                <c:pt idx="187">
                  <c:v>197.8273000000006</c:v>
                </c:pt>
                <c:pt idx="188">
                  <c:v>197.1825</c:v>
                </c:pt>
                <c:pt idx="189">
                  <c:v>196.5232</c:v>
                </c:pt>
                <c:pt idx="190">
                  <c:v>195.8494</c:v>
                </c:pt>
                <c:pt idx="191">
                  <c:v>195.1608</c:v>
                </c:pt>
                <c:pt idx="192">
                  <c:v>194.4572000000004</c:v>
                </c:pt>
                <c:pt idx="193">
                  <c:v>193.7384</c:v>
                </c:pt>
                <c:pt idx="194">
                  <c:v>193.0043</c:v>
                </c:pt>
                <c:pt idx="195">
                  <c:v>192.2546</c:v>
                </c:pt>
                <c:pt idx="196">
                  <c:v>191.4891</c:v>
                </c:pt>
                <c:pt idx="197">
                  <c:v>190.7076</c:v>
                </c:pt>
                <c:pt idx="198">
                  <c:v>189.9101</c:v>
                </c:pt>
                <c:pt idx="199">
                  <c:v>189.0963</c:v>
                </c:pt>
                <c:pt idx="200">
                  <c:v>188.266</c:v>
                </c:pt>
                <c:pt idx="201">
                  <c:v>187.4191</c:v>
                </c:pt>
                <c:pt idx="202">
                  <c:v>186.5554000000004</c:v>
                </c:pt>
                <c:pt idx="203">
                  <c:v>185.6749</c:v>
                </c:pt>
                <c:pt idx="204">
                  <c:v>184.7773</c:v>
                </c:pt>
                <c:pt idx="205">
                  <c:v>183.8625</c:v>
                </c:pt>
                <c:pt idx="206">
                  <c:v>182.9305</c:v>
                </c:pt>
                <c:pt idx="207">
                  <c:v>181.9811000000004</c:v>
                </c:pt>
                <c:pt idx="208">
                  <c:v>181.0143</c:v>
                </c:pt>
                <c:pt idx="209">
                  <c:v>180.0299</c:v>
                </c:pt>
                <c:pt idx="210">
                  <c:v>179.0279000000001</c:v>
                </c:pt>
                <c:pt idx="211">
                  <c:v>178.0082</c:v>
                </c:pt>
                <c:pt idx="212">
                  <c:v>176.9708</c:v>
                </c:pt>
                <c:pt idx="213">
                  <c:v>175.9156</c:v>
                </c:pt>
                <c:pt idx="214">
                  <c:v>174.8427</c:v>
                </c:pt>
                <c:pt idx="215">
                  <c:v>173.752</c:v>
                </c:pt>
                <c:pt idx="216">
                  <c:v>172.6435</c:v>
                </c:pt>
                <c:pt idx="217">
                  <c:v>171.5172</c:v>
                </c:pt>
                <c:pt idx="218">
                  <c:v>170.3733</c:v>
                </c:pt>
                <c:pt idx="219">
                  <c:v>169.2117</c:v>
                </c:pt>
                <c:pt idx="220">
                  <c:v>168.0325</c:v>
                </c:pt>
                <c:pt idx="221">
                  <c:v>166.8358</c:v>
                </c:pt>
                <c:pt idx="222">
                  <c:v>165.6218</c:v>
                </c:pt>
                <c:pt idx="223">
                  <c:v>164.3905</c:v>
                </c:pt>
                <c:pt idx="224">
                  <c:v>163.1421</c:v>
                </c:pt>
                <c:pt idx="225">
                  <c:v>161.8768</c:v>
                </c:pt>
                <c:pt idx="226">
                  <c:v>160.5946</c:v>
                </c:pt>
                <c:pt idx="227">
                  <c:v>159.2959</c:v>
                </c:pt>
                <c:pt idx="228">
                  <c:v>157.9809000000004</c:v>
                </c:pt>
                <c:pt idx="229">
                  <c:v>156.6496999999996</c:v>
                </c:pt>
                <c:pt idx="230">
                  <c:v>155.3026</c:v>
                </c:pt>
                <c:pt idx="231">
                  <c:v>153.94</c:v>
                </c:pt>
                <c:pt idx="232">
                  <c:v>152.5621</c:v>
                </c:pt>
                <c:pt idx="233">
                  <c:v>151.1692</c:v>
                </c:pt>
                <c:pt idx="234">
                  <c:v>149.7617</c:v>
                </c:pt>
                <c:pt idx="235">
                  <c:v>148.3398</c:v>
                </c:pt>
                <c:pt idx="236">
                  <c:v>146.9041</c:v>
                </c:pt>
                <c:pt idx="237">
                  <c:v>145.4548</c:v>
                </c:pt>
                <c:pt idx="238">
                  <c:v>143.9925</c:v>
                </c:pt>
                <c:pt idx="239">
                  <c:v>142.5174</c:v>
                </c:pt>
                <c:pt idx="240">
                  <c:v>141.0302</c:v>
                </c:pt>
                <c:pt idx="241">
                  <c:v>139.5311</c:v>
                </c:pt>
                <c:pt idx="242">
                  <c:v>138.0208</c:v>
                </c:pt>
                <c:pt idx="243">
                  <c:v>136.4996</c:v>
                </c:pt>
                <c:pt idx="244">
                  <c:v>134.9682000000004</c:v>
                </c:pt>
                <c:pt idx="245">
                  <c:v>133.4271000000004</c:v>
                </c:pt>
                <c:pt idx="246">
                  <c:v>131.8768</c:v>
                </c:pt>
                <c:pt idx="247">
                  <c:v>130.3179</c:v>
                </c:pt>
                <c:pt idx="248">
                  <c:v>128.7509</c:v>
                </c:pt>
                <c:pt idx="249">
                  <c:v>127.1765</c:v>
                </c:pt>
                <c:pt idx="250">
                  <c:v>125.5952</c:v>
                </c:pt>
                <c:pt idx="251">
                  <c:v>124.0077</c:v>
                </c:pt>
                <c:pt idx="252">
                  <c:v>122.4146000000003</c:v>
                </c:pt>
                <c:pt idx="253">
                  <c:v>120.8164</c:v>
                </c:pt>
                <c:pt idx="254">
                  <c:v>119.2140000000002</c:v>
                </c:pt>
                <c:pt idx="255">
                  <c:v>117.6078</c:v>
                </c:pt>
                <c:pt idx="256">
                  <c:v>115.9986</c:v>
                </c:pt>
                <c:pt idx="257">
                  <c:v>114.387</c:v>
                </c:pt>
                <c:pt idx="258">
                  <c:v>112.7738</c:v>
                </c:pt>
                <c:pt idx="259">
                  <c:v>111.1594</c:v>
                </c:pt>
                <c:pt idx="260">
                  <c:v>109.5448</c:v>
                </c:pt>
                <c:pt idx="261">
                  <c:v>107.9304</c:v>
                </c:pt>
                <c:pt idx="262">
                  <c:v>106.317</c:v>
                </c:pt>
                <c:pt idx="263">
                  <c:v>104.7052</c:v>
                </c:pt>
                <c:pt idx="264">
                  <c:v>103.0958</c:v>
                </c:pt>
                <c:pt idx="265">
                  <c:v>101.4894</c:v>
                </c:pt>
                <c:pt idx="266">
                  <c:v>99.88657999999998</c:v>
                </c:pt>
                <c:pt idx="267">
                  <c:v>98.28811</c:v>
                </c:pt>
                <c:pt idx="268">
                  <c:v>96.69456</c:v>
                </c:pt>
                <c:pt idx="269">
                  <c:v>95.10661</c:v>
                </c:pt>
                <c:pt idx="270">
                  <c:v>93.52489</c:v>
                </c:pt>
                <c:pt idx="271">
                  <c:v>91.95003000000001</c:v>
                </c:pt>
                <c:pt idx="272">
                  <c:v>90.38267999999998</c:v>
                </c:pt>
                <c:pt idx="273">
                  <c:v>88.82335999999998</c:v>
                </c:pt>
                <c:pt idx="274">
                  <c:v>87.27269999999998</c:v>
                </c:pt>
                <c:pt idx="275">
                  <c:v>85.73127000000002</c:v>
                </c:pt>
                <c:pt idx="276">
                  <c:v>84.1997</c:v>
                </c:pt>
                <c:pt idx="277">
                  <c:v>82.67841999999999</c:v>
                </c:pt>
                <c:pt idx="278">
                  <c:v>81.16802999999998</c:v>
                </c:pt>
                <c:pt idx="279">
                  <c:v>79.66903999999998</c:v>
                </c:pt>
                <c:pt idx="280">
                  <c:v>78.18197999999998</c:v>
                </c:pt>
                <c:pt idx="281">
                  <c:v>76.70727000000002</c:v>
                </c:pt>
                <c:pt idx="282">
                  <c:v>75.24539</c:v>
                </c:pt>
                <c:pt idx="283">
                  <c:v>73.79681</c:v>
                </c:pt>
                <c:pt idx="284">
                  <c:v>72.36195</c:v>
                </c:pt>
                <c:pt idx="285">
                  <c:v>70.9412600000004</c:v>
                </c:pt>
                <c:pt idx="286">
                  <c:v>69.53503999999998</c:v>
                </c:pt>
                <c:pt idx="287">
                  <c:v>68.14371</c:v>
                </c:pt>
                <c:pt idx="288">
                  <c:v>66.76761000000026</c:v>
                </c:pt>
                <c:pt idx="289">
                  <c:v>65.40712000000027</c:v>
                </c:pt>
                <c:pt idx="290">
                  <c:v>64.06246</c:v>
                </c:pt>
                <c:pt idx="291">
                  <c:v>62.73397000000006</c:v>
                </c:pt>
                <c:pt idx="292">
                  <c:v>61.42192</c:v>
                </c:pt>
                <c:pt idx="293">
                  <c:v>60.1265900000001</c:v>
                </c:pt>
                <c:pt idx="294">
                  <c:v>58.84814</c:v>
                </c:pt>
                <c:pt idx="295">
                  <c:v>57.58681</c:v>
                </c:pt>
                <c:pt idx="296">
                  <c:v>56.3428</c:v>
                </c:pt>
                <c:pt idx="297">
                  <c:v>55.11627</c:v>
                </c:pt>
                <c:pt idx="298">
                  <c:v>53.90742</c:v>
                </c:pt>
                <c:pt idx="299">
                  <c:v>52.71630000000001</c:v>
                </c:pt>
                <c:pt idx="300">
                  <c:v>51.54308</c:v>
                </c:pt>
                <c:pt idx="301">
                  <c:v>50.38782999999999</c:v>
                </c:pt>
                <c:pt idx="302">
                  <c:v>49.25068</c:v>
                </c:pt>
                <c:pt idx="303">
                  <c:v>48.13161</c:v>
                </c:pt>
                <c:pt idx="304">
                  <c:v>47.03071000000001</c:v>
                </c:pt>
                <c:pt idx="305">
                  <c:v>45.94801000000001</c:v>
                </c:pt>
                <c:pt idx="306">
                  <c:v>44.88354</c:v>
                </c:pt>
                <c:pt idx="307">
                  <c:v>43.83724</c:v>
                </c:pt>
                <c:pt idx="308">
                  <c:v>42.80913</c:v>
                </c:pt>
                <c:pt idx="309">
                  <c:v>41.7991600000001</c:v>
                </c:pt>
                <c:pt idx="310">
                  <c:v>40.80728999999999</c:v>
                </c:pt>
                <c:pt idx="311">
                  <c:v>39.8335</c:v>
                </c:pt>
                <c:pt idx="312">
                  <c:v>38.87764</c:v>
                </c:pt>
                <c:pt idx="313">
                  <c:v>37.93966</c:v>
                </c:pt>
                <c:pt idx="314">
                  <c:v>37.01946</c:v>
                </c:pt>
                <c:pt idx="315">
                  <c:v>36.11697</c:v>
                </c:pt>
                <c:pt idx="316">
                  <c:v>35.23199</c:v>
                </c:pt>
                <c:pt idx="317">
                  <c:v>34.36444</c:v>
                </c:pt>
                <c:pt idx="318">
                  <c:v>33.51418</c:v>
                </c:pt>
                <c:pt idx="319">
                  <c:v>32.68107</c:v>
                </c:pt>
                <c:pt idx="320">
                  <c:v>31.86490999999999</c:v>
                </c:pt>
                <c:pt idx="321">
                  <c:v>31.06556999999992</c:v>
                </c:pt>
                <c:pt idx="322">
                  <c:v>30.28285999999999</c:v>
                </c:pt>
                <c:pt idx="323">
                  <c:v>29.51661</c:v>
                </c:pt>
                <c:pt idx="324">
                  <c:v>28.76664999999988</c:v>
                </c:pt>
                <c:pt idx="325">
                  <c:v>28.03275</c:v>
                </c:pt>
                <c:pt idx="326">
                  <c:v>27.31473</c:v>
                </c:pt>
                <c:pt idx="327">
                  <c:v>26.61238000000001</c:v>
                </c:pt>
                <c:pt idx="328">
                  <c:v>25.92552999999988</c:v>
                </c:pt>
                <c:pt idx="329">
                  <c:v>25.25392</c:v>
                </c:pt>
                <c:pt idx="330">
                  <c:v>24.59734999999994</c:v>
                </c:pt>
                <c:pt idx="331">
                  <c:v>23.95559999999992</c:v>
                </c:pt>
                <c:pt idx="332">
                  <c:v>23.32846999999999</c:v>
                </c:pt>
                <c:pt idx="333">
                  <c:v>22.71570999999993</c:v>
                </c:pt>
                <c:pt idx="334">
                  <c:v>22.11709000000006</c:v>
                </c:pt>
                <c:pt idx="335">
                  <c:v>21.53239999999995</c:v>
                </c:pt>
                <c:pt idx="336">
                  <c:v>20.96140999999992</c:v>
                </c:pt>
                <c:pt idx="337">
                  <c:v>20.4039</c:v>
                </c:pt>
                <c:pt idx="338">
                  <c:v>19.8596</c:v>
                </c:pt>
                <c:pt idx="339">
                  <c:v>19.32829999999994</c:v>
                </c:pt>
                <c:pt idx="340">
                  <c:v>18.80977</c:v>
                </c:pt>
                <c:pt idx="341">
                  <c:v>18.30378999999999</c:v>
                </c:pt>
                <c:pt idx="342">
                  <c:v>17.81011000000001</c:v>
                </c:pt>
                <c:pt idx="343">
                  <c:v>17.32848999999994</c:v>
                </c:pt>
                <c:pt idx="344">
                  <c:v>16.85872</c:v>
                </c:pt>
                <c:pt idx="345">
                  <c:v>16.40056999999993</c:v>
                </c:pt>
                <c:pt idx="346">
                  <c:v>15.95380000000001</c:v>
                </c:pt>
                <c:pt idx="347">
                  <c:v>15.51818</c:v>
                </c:pt>
                <c:pt idx="348">
                  <c:v>15.0935</c:v>
                </c:pt>
                <c:pt idx="349">
                  <c:v>14.67952</c:v>
                </c:pt>
                <c:pt idx="350">
                  <c:v>14.27605</c:v>
                </c:pt>
                <c:pt idx="351">
                  <c:v>13.88282</c:v>
                </c:pt>
                <c:pt idx="352">
                  <c:v>13.49965</c:v>
                </c:pt>
                <c:pt idx="353">
                  <c:v>13.12631</c:v>
                </c:pt>
                <c:pt idx="354">
                  <c:v>12.76261</c:v>
                </c:pt>
                <c:pt idx="355">
                  <c:v>12.4083</c:v>
                </c:pt>
                <c:pt idx="356">
                  <c:v>12.0632</c:v>
                </c:pt>
                <c:pt idx="357">
                  <c:v>11.7271</c:v>
                </c:pt>
                <c:pt idx="358">
                  <c:v>11.3998</c:v>
                </c:pt>
                <c:pt idx="359">
                  <c:v>11.08108</c:v>
                </c:pt>
                <c:pt idx="360">
                  <c:v>10.77077</c:v>
                </c:pt>
                <c:pt idx="361">
                  <c:v>10.46866</c:v>
                </c:pt>
                <c:pt idx="362">
                  <c:v>10.17456</c:v>
                </c:pt>
                <c:pt idx="363">
                  <c:v>9.888304</c:v>
                </c:pt>
                <c:pt idx="364">
                  <c:v>9.609677000000001</c:v>
                </c:pt>
                <c:pt idx="365">
                  <c:v>9.338510999999998</c:v>
                </c:pt>
                <c:pt idx="366">
                  <c:v>9.074626</c:v>
                </c:pt>
                <c:pt idx="367">
                  <c:v>8.817856</c:v>
                </c:pt>
                <c:pt idx="368">
                  <c:v>8.568010999999998</c:v>
                </c:pt>
                <c:pt idx="369">
                  <c:v>8.324931000000001</c:v>
                </c:pt>
                <c:pt idx="370">
                  <c:v>8.088450000000003</c:v>
                </c:pt>
                <c:pt idx="371">
                  <c:v>7.858411999999986</c:v>
                </c:pt>
                <c:pt idx="372">
                  <c:v>7.634643</c:v>
                </c:pt>
                <c:pt idx="373">
                  <c:v>7.416993</c:v>
                </c:pt>
                <c:pt idx="374">
                  <c:v>7.205309</c:v>
                </c:pt>
                <c:pt idx="375">
                  <c:v>6.999441000000013</c:v>
                </c:pt>
                <c:pt idx="376">
                  <c:v>6.799247000000016</c:v>
                </c:pt>
                <c:pt idx="377">
                  <c:v>6.604570999999979</c:v>
                </c:pt>
                <c:pt idx="378">
                  <c:v>6.415277</c:v>
                </c:pt>
                <c:pt idx="379">
                  <c:v>6.231227000000018</c:v>
                </c:pt>
                <c:pt idx="380">
                  <c:v>6.052292</c:v>
                </c:pt>
                <c:pt idx="381">
                  <c:v>5.878328</c:v>
                </c:pt>
                <c:pt idx="382">
                  <c:v>5.709211</c:v>
                </c:pt>
                <c:pt idx="383">
                  <c:v>5.544814999999978</c:v>
                </c:pt>
                <c:pt idx="384">
                  <c:v>5.385014999999981</c:v>
                </c:pt>
                <c:pt idx="385">
                  <c:v>5.229696</c:v>
                </c:pt>
                <c:pt idx="386">
                  <c:v>5.07873</c:v>
                </c:pt>
                <c:pt idx="387">
                  <c:v>4.932006</c:v>
                </c:pt>
                <c:pt idx="388">
                  <c:v>4.789411</c:v>
                </c:pt>
                <c:pt idx="389">
                  <c:v>4.650839999999985</c:v>
                </c:pt>
                <c:pt idx="390">
                  <c:v>4.516175999999986</c:v>
                </c:pt>
                <c:pt idx="391">
                  <c:v>4.385319</c:v>
                </c:pt>
                <c:pt idx="392">
                  <c:v>4.258166</c:v>
                </c:pt>
                <c:pt idx="393">
                  <c:v>4.134621</c:v>
                </c:pt>
                <c:pt idx="394">
                  <c:v>4.014578999999986</c:v>
                </c:pt>
                <c:pt idx="395">
                  <c:v>3.897948999999992</c:v>
                </c:pt>
                <c:pt idx="396">
                  <c:v>3.784637000000007</c:v>
                </c:pt>
                <c:pt idx="397">
                  <c:v>3.674553</c:v>
                </c:pt>
                <c:pt idx="398">
                  <c:v>3.567612</c:v>
                </c:pt>
                <c:pt idx="399">
                  <c:v>3.463722</c:v>
                </c:pt>
                <c:pt idx="400">
                  <c:v>3.362801999999997</c:v>
                </c:pt>
                <c:pt idx="401">
                  <c:v>3.264769</c:v>
                </c:pt>
                <c:pt idx="402">
                  <c:v>3.169548</c:v>
                </c:pt>
                <c:pt idx="403">
                  <c:v>3.077055</c:v>
                </c:pt>
                <c:pt idx="404">
                  <c:v>2.987216</c:v>
                </c:pt>
                <c:pt idx="405">
                  <c:v>2.899958999999991</c:v>
                </c:pt>
                <c:pt idx="406">
                  <c:v>2.815213999999993</c:v>
                </c:pt>
                <c:pt idx="407">
                  <c:v>2.732905</c:v>
                </c:pt>
                <c:pt idx="408">
                  <c:v>2.652967999999999</c:v>
                </c:pt>
                <c:pt idx="409">
                  <c:v>2.575336</c:v>
                </c:pt>
                <c:pt idx="410">
                  <c:v>2.499943999999993</c:v>
                </c:pt>
                <c:pt idx="411">
                  <c:v>2.426732</c:v>
                </c:pt>
                <c:pt idx="412">
                  <c:v>2.355633999999997</c:v>
                </c:pt>
                <c:pt idx="413">
                  <c:v>2.286592</c:v>
                </c:pt>
                <c:pt idx="414">
                  <c:v>2.219548999999997</c:v>
                </c:pt>
                <c:pt idx="415">
                  <c:v>2.154450999999998</c:v>
                </c:pt>
                <c:pt idx="416">
                  <c:v>2.091237</c:v>
                </c:pt>
                <c:pt idx="417">
                  <c:v>2.029856999999997</c:v>
                </c:pt>
                <c:pt idx="418">
                  <c:v>1.970259000000003</c:v>
                </c:pt>
                <c:pt idx="419">
                  <c:v>1.912393999999999</c:v>
                </c:pt>
                <c:pt idx="420">
                  <c:v>1.856209</c:v>
                </c:pt>
                <c:pt idx="421">
                  <c:v>1.801659</c:v>
                </c:pt>
                <c:pt idx="422">
                  <c:v>1.748694999999997</c:v>
                </c:pt>
                <c:pt idx="423">
                  <c:v>1.697274</c:v>
                </c:pt>
                <c:pt idx="424">
                  <c:v>1.647352</c:v>
                </c:pt>
                <c:pt idx="425">
                  <c:v>1.598884</c:v>
                </c:pt>
                <c:pt idx="426">
                  <c:v>1.551828999999996</c:v>
                </c:pt>
                <c:pt idx="427">
                  <c:v>1.506148</c:v>
                </c:pt>
                <c:pt idx="428">
                  <c:v>1.461800999999996</c:v>
                </c:pt>
                <c:pt idx="429">
                  <c:v>1.418749</c:v>
                </c:pt>
                <c:pt idx="430">
                  <c:v>1.376954</c:v>
                </c:pt>
                <c:pt idx="431">
                  <c:v>1.336382000000003</c:v>
                </c:pt>
                <c:pt idx="432">
                  <c:v>1.296997</c:v>
                </c:pt>
                <c:pt idx="433">
                  <c:v>1.258763</c:v>
                </c:pt>
                <c:pt idx="434">
                  <c:v>1.221649</c:v>
                </c:pt>
                <c:pt idx="435">
                  <c:v>1.185622</c:v>
                </c:pt>
                <c:pt idx="436">
                  <c:v>1.150650000000003</c:v>
                </c:pt>
                <c:pt idx="437">
                  <c:v>1.116704</c:v>
                </c:pt>
                <c:pt idx="438">
                  <c:v>1.083752</c:v>
                </c:pt>
                <c:pt idx="439">
                  <c:v>1.051766999999996</c:v>
                </c:pt>
                <c:pt idx="440">
                  <c:v>1.02072</c:v>
                </c:pt>
                <c:pt idx="441">
                  <c:v>0.990585599999998</c:v>
                </c:pt>
                <c:pt idx="442">
                  <c:v>0.9613349</c:v>
                </c:pt>
                <c:pt idx="443">
                  <c:v>0.9329432</c:v>
                </c:pt>
                <c:pt idx="444">
                  <c:v>0.9053856</c:v>
                </c:pt>
                <c:pt idx="445">
                  <c:v>0.878638700000002</c:v>
                </c:pt>
                <c:pt idx="446">
                  <c:v>0.852677200000002</c:v>
                </c:pt>
                <c:pt idx="447">
                  <c:v>0.8274792</c:v>
                </c:pt>
                <c:pt idx="448">
                  <c:v>0.8030223</c:v>
                </c:pt>
                <c:pt idx="449">
                  <c:v>0.779285000000001</c:v>
                </c:pt>
                <c:pt idx="450">
                  <c:v>0.756247000000002</c:v>
                </c:pt>
                <c:pt idx="451">
                  <c:v>0.7338864</c:v>
                </c:pt>
                <c:pt idx="452">
                  <c:v>0.7121843</c:v>
                </c:pt>
                <c:pt idx="453">
                  <c:v>0.691121200000001</c:v>
                </c:pt>
                <c:pt idx="454">
                  <c:v>0.670679300000003</c:v>
                </c:pt>
                <c:pt idx="455">
                  <c:v>0.650839100000002</c:v>
                </c:pt>
                <c:pt idx="456">
                  <c:v>0.6315837</c:v>
                </c:pt>
                <c:pt idx="457">
                  <c:v>0.612895800000003</c:v>
                </c:pt>
                <c:pt idx="458">
                  <c:v>0.594759600000001</c:v>
                </c:pt>
                <c:pt idx="459">
                  <c:v>0.5771576</c:v>
                </c:pt>
                <c:pt idx="460">
                  <c:v>0.5600749</c:v>
                </c:pt>
                <c:pt idx="461">
                  <c:v>0.5434961</c:v>
                </c:pt>
                <c:pt idx="462">
                  <c:v>0.5274065</c:v>
                </c:pt>
                <c:pt idx="463">
                  <c:v>0.5117922</c:v>
                </c:pt>
                <c:pt idx="464">
                  <c:v>0.4966385</c:v>
                </c:pt>
                <c:pt idx="465">
                  <c:v>0.4819321</c:v>
                </c:pt>
                <c:pt idx="466">
                  <c:v>0.4676599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Sheet3!$G$1</c:f>
              <c:strCache>
                <c:ptCount val="1"/>
                <c:pt idx="0">
                  <c:v>pH 3.25_20SO2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Sheet3!$G$2:$G$1001</c:f>
              <c:numCache>
                <c:formatCode>General</c:formatCode>
                <c:ptCount val="1000"/>
                <c:pt idx="0">
                  <c:v>222.9999</c:v>
                </c:pt>
                <c:pt idx="1">
                  <c:v>222.9999</c:v>
                </c:pt>
                <c:pt idx="2">
                  <c:v>222.9999</c:v>
                </c:pt>
                <c:pt idx="3">
                  <c:v>222.9999</c:v>
                </c:pt>
                <c:pt idx="4">
                  <c:v>222.9999</c:v>
                </c:pt>
                <c:pt idx="5">
                  <c:v>222.9999</c:v>
                </c:pt>
                <c:pt idx="6">
                  <c:v>222.9999</c:v>
                </c:pt>
                <c:pt idx="7">
                  <c:v>222.9999</c:v>
                </c:pt>
                <c:pt idx="8">
                  <c:v>222.9999</c:v>
                </c:pt>
                <c:pt idx="9">
                  <c:v>222.9999</c:v>
                </c:pt>
                <c:pt idx="10">
                  <c:v>222.9999</c:v>
                </c:pt>
                <c:pt idx="11">
                  <c:v>222.9999</c:v>
                </c:pt>
                <c:pt idx="12">
                  <c:v>222.9999</c:v>
                </c:pt>
                <c:pt idx="13">
                  <c:v>222.9999</c:v>
                </c:pt>
                <c:pt idx="14">
                  <c:v>222.9999</c:v>
                </c:pt>
                <c:pt idx="15">
                  <c:v>222.9999</c:v>
                </c:pt>
                <c:pt idx="16">
                  <c:v>222.9999</c:v>
                </c:pt>
                <c:pt idx="17">
                  <c:v>222.9999</c:v>
                </c:pt>
                <c:pt idx="18">
                  <c:v>222.9999</c:v>
                </c:pt>
                <c:pt idx="19">
                  <c:v>222.9998</c:v>
                </c:pt>
                <c:pt idx="20">
                  <c:v>222.9998</c:v>
                </c:pt>
                <c:pt idx="21">
                  <c:v>222.9998</c:v>
                </c:pt>
                <c:pt idx="22">
                  <c:v>222.9998</c:v>
                </c:pt>
                <c:pt idx="23">
                  <c:v>222.9998</c:v>
                </c:pt>
                <c:pt idx="24">
                  <c:v>222.9998</c:v>
                </c:pt>
                <c:pt idx="25">
                  <c:v>222.9998</c:v>
                </c:pt>
                <c:pt idx="26">
                  <c:v>222.9998</c:v>
                </c:pt>
                <c:pt idx="27">
                  <c:v>222.9998</c:v>
                </c:pt>
                <c:pt idx="28">
                  <c:v>222.9998</c:v>
                </c:pt>
                <c:pt idx="29">
                  <c:v>222.9998</c:v>
                </c:pt>
                <c:pt idx="30">
                  <c:v>222.9998</c:v>
                </c:pt>
                <c:pt idx="31">
                  <c:v>222.9998</c:v>
                </c:pt>
                <c:pt idx="32">
                  <c:v>222.9998</c:v>
                </c:pt>
                <c:pt idx="33">
                  <c:v>222.9997</c:v>
                </c:pt>
                <c:pt idx="34">
                  <c:v>222.9997</c:v>
                </c:pt>
                <c:pt idx="35">
                  <c:v>222.9997</c:v>
                </c:pt>
                <c:pt idx="36">
                  <c:v>222.9997</c:v>
                </c:pt>
                <c:pt idx="37">
                  <c:v>222.9997</c:v>
                </c:pt>
                <c:pt idx="38">
                  <c:v>222.9997</c:v>
                </c:pt>
                <c:pt idx="39">
                  <c:v>222.9997</c:v>
                </c:pt>
                <c:pt idx="40">
                  <c:v>222.9997</c:v>
                </c:pt>
                <c:pt idx="41">
                  <c:v>222.9996</c:v>
                </c:pt>
                <c:pt idx="42">
                  <c:v>222.9996</c:v>
                </c:pt>
                <c:pt idx="43">
                  <c:v>222.9996</c:v>
                </c:pt>
                <c:pt idx="44">
                  <c:v>222.9996</c:v>
                </c:pt>
                <c:pt idx="45">
                  <c:v>222.9996</c:v>
                </c:pt>
                <c:pt idx="46">
                  <c:v>222.9996</c:v>
                </c:pt>
                <c:pt idx="47">
                  <c:v>222.9996</c:v>
                </c:pt>
                <c:pt idx="48">
                  <c:v>222.9995</c:v>
                </c:pt>
                <c:pt idx="49">
                  <c:v>222.9995</c:v>
                </c:pt>
                <c:pt idx="50">
                  <c:v>222.9995</c:v>
                </c:pt>
                <c:pt idx="51">
                  <c:v>222.9995</c:v>
                </c:pt>
                <c:pt idx="52">
                  <c:v>222.9995</c:v>
                </c:pt>
                <c:pt idx="53">
                  <c:v>222.9994</c:v>
                </c:pt>
                <c:pt idx="54">
                  <c:v>222.9994</c:v>
                </c:pt>
                <c:pt idx="55">
                  <c:v>222.9994</c:v>
                </c:pt>
                <c:pt idx="56">
                  <c:v>222.9994</c:v>
                </c:pt>
                <c:pt idx="57">
                  <c:v>222.9993</c:v>
                </c:pt>
                <c:pt idx="58">
                  <c:v>222.9993</c:v>
                </c:pt>
                <c:pt idx="59">
                  <c:v>222.9993</c:v>
                </c:pt>
                <c:pt idx="60">
                  <c:v>222.9993</c:v>
                </c:pt>
                <c:pt idx="61">
                  <c:v>222.9992</c:v>
                </c:pt>
                <c:pt idx="62">
                  <c:v>222.9992</c:v>
                </c:pt>
                <c:pt idx="63">
                  <c:v>222.9992</c:v>
                </c:pt>
                <c:pt idx="64">
                  <c:v>222.9991</c:v>
                </c:pt>
                <c:pt idx="65">
                  <c:v>222.9991</c:v>
                </c:pt>
                <c:pt idx="66">
                  <c:v>222.9991</c:v>
                </c:pt>
                <c:pt idx="67">
                  <c:v>222.999</c:v>
                </c:pt>
                <c:pt idx="68">
                  <c:v>222.999</c:v>
                </c:pt>
                <c:pt idx="69">
                  <c:v>222.9989000000004</c:v>
                </c:pt>
                <c:pt idx="70">
                  <c:v>222.9989000000004</c:v>
                </c:pt>
                <c:pt idx="71">
                  <c:v>222.9989000000004</c:v>
                </c:pt>
                <c:pt idx="72">
                  <c:v>222.9988000000001</c:v>
                </c:pt>
                <c:pt idx="73">
                  <c:v>222.9988000000001</c:v>
                </c:pt>
                <c:pt idx="74">
                  <c:v>222.9987</c:v>
                </c:pt>
                <c:pt idx="75">
                  <c:v>222.9987</c:v>
                </c:pt>
                <c:pt idx="76">
                  <c:v>222.9986</c:v>
                </c:pt>
                <c:pt idx="77">
                  <c:v>222.9986</c:v>
                </c:pt>
                <c:pt idx="78">
                  <c:v>222.9985</c:v>
                </c:pt>
                <c:pt idx="79">
                  <c:v>222.9984000000005</c:v>
                </c:pt>
                <c:pt idx="80">
                  <c:v>222.9984000000005</c:v>
                </c:pt>
                <c:pt idx="81">
                  <c:v>222.9983000000004</c:v>
                </c:pt>
                <c:pt idx="82">
                  <c:v>222.9982000000004</c:v>
                </c:pt>
                <c:pt idx="83">
                  <c:v>222.9982000000004</c:v>
                </c:pt>
                <c:pt idx="84">
                  <c:v>222.9981000000004</c:v>
                </c:pt>
                <c:pt idx="85">
                  <c:v>222.9980000000003</c:v>
                </c:pt>
                <c:pt idx="86">
                  <c:v>222.9979</c:v>
                </c:pt>
                <c:pt idx="87">
                  <c:v>222.9978</c:v>
                </c:pt>
                <c:pt idx="88">
                  <c:v>222.9978</c:v>
                </c:pt>
                <c:pt idx="89">
                  <c:v>222.9977</c:v>
                </c:pt>
                <c:pt idx="90">
                  <c:v>222.9976</c:v>
                </c:pt>
                <c:pt idx="91">
                  <c:v>222.9975</c:v>
                </c:pt>
                <c:pt idx="92">
                  <c:v>222.9974000000004</c:v>
                </c:pt>
                <c:pt idx="93">
                  <c:v>222.9973000000004</c:v>
                </c:pt>
                <c:pt idx="94">
                  <c:v>222.9972000000004</c:v>
                </c:pt>
                <c:pt idx="95">
                  <c:v>222.9971000000001</c:v>
                </c:pt>
                <c:pt idx="96">
                  <c:v>222.9969</c:v>
                </c:pt>
                <c:pt idx="97">
                  <c:v>222.9968</c:v>
                </c:pt>
                <c:pt idx="98">
                  <c:v>222.9967</c:v>
                </c:pt>
                <c:pt idx="99">
                  <c:v>222.9966</c:v>
                </c:pt>
                <c:pt idx="100">
                  <c:v>222.9964000000004</c:v>
                </c:pt>
                <c:pt idx="101">
                  <c:v>222.9963000000004</c:v>
                </c:pt>
                <c:pt idx="102">
                  <c:v>222.9961</c:v>
                </c:pt>
                <c:pt idx="103">
                  <c:v>222.996</c:v>
                </c:pt>
                <c:pt idx="104">
                  <c:v>222.9958</c:v>
                </c:pt>
                <c:pt idx="105">
                  <c:v>222.9956</c:v>
                </c:pt>
                <c:pt idx="106">
                  <c:v>222.9955</c:v>
                </c:pt>
                <c:pt idx="107">
                  <c:v>222.9953</c:v>
                </c:pt>
                <c:pt idx="108">
                  <c:v>222.9951</c:v>
                </c:pt>
                <c:pt idx="109">
                  <c:v>222.9949</c:v>
                </c:pt>
                <c:pt idx="110">
                  <c:v>222.9947</c:v>
                </c:pt>
                <c:pt idx="111">
                  <c:v>222.9944</c:v>
                </c:pt>
                <c:pt idx="112">
                  <c:v>222.9942</c:v>
                </c:pt>
                <c:pt idx="113">
                  <c:v>222.994</c:v>
                </c:pt>
                <c:pt idx="114">
                  <c:v>222.9938</c:v>
                </c:pt>
                <c:pt idx="115">
                  <c:v>222.9935</c:v>
                </c:pt>
                <c:pt idx="116">
                  <c:v>222.9932</c:v>
                </c:pt>
                <c:pt idx="117">
                  <c:v>222.993</c:v>
                </c:pt>
                <c:pt idx="118">
                  <c:v>222.9927</c:v>
                </c:pt>
                <c:pt idx="119">
                  <c:v>222.9924000000005</c:v>
                </c:pt>
                <c:pt idx="120">
                  <c:v>222.9921000000004</c:v>
                </c:pt>
                <c:pt idx="121">
                  <c:v>222.9918</c:v>
                </c:pt>
                <c:pt idx="122">
                  <c:v>222.9914000000004</c:v>
                </c:pt>
                <c:pt idx="123">
                  <c:v>222.9911000000001</c:v>
                </c:pt>
                <c:pt idx="124">
                  <c:v>222.9907</c:v>
                </c:pt>
                <c:pt idx="125">
                  <c:v>222.9904000000004</c:v>
                </c:pt>
                <c:pt idx="126">
                  <c:v>222.99</c:v>
                </c:pt>
                <c:pt idx="127">
                  <c:v>222.9896</c:v>
                </c:pt>
                <c:pt idx="128">
                  <c:v>222.9891</c:v>
                </c:pt>
                <c:pt idx="129">
                  <c:v>222.9887000000004</c:v>
                </c:pt>
                <c:pt idx="130">
                  <c:v>222.9883000000006</c:v>
                </c:pt>
                <c:pt idx="131">
                  <c:v>222.9878000000004</c:v>
                </c:pt>
                <c:pt idx="132">
                  <c:v>222.9873000000005</c:v>
                </c:pt>
                <c:pt idx="133">
                  <c:v>222.9868</c:v>
                </c:pt>
                <c:pt idx="134">
                  <c:v>222.9862000000004</c:v>
                </c:pt>
                <c:pt idx="135">
                  <c:v>222.9857</c:v>
                </c:pt>
                <c:pt idx="136">
                  <c:v>222.9851000000001</c:v>
                </c:pt>
                <c:pt idx="137">
                  <c:v>222.9845</c:v>
                </c:pt>
                <c:pt idx="138">
                  <c:v>222.9839</c:v>
                </c:pt>
                <c:pt idx="139">
                  <c:v>222.9832</c:v>
                </c:pt>
                <c:pt idx="140">
                  <c:v>222.9826000000004</c:v>
                </c:pt>
                <c:pt idx="141">
                  <c:v>222.9818000000004</c:v>
                </c:pt>
                <c:pt idx="142">
                  <c:v>222.9811000000004</c:v>
                </c:pt>
                <c:pt idx="143">
                  <c:v>222.9804000000005</c:v>
                </c:pt>
                <c:pt idx="144">
                  <c:v>222.9796</c:v>
                </c:pt>
                <c:pt idx="145">
                  <c:v>222.9787</c:v>
                </c:pt>
                <c:pt idx="146">
                  <c:v>222.9779</c:v>
                </c:pt>
                <c:pt idx="147">
                  <c:v>222.977</c:v>
                </c:pt>
                <c:pt idx="148">
                  <c:v>222.9761</c:v>
                </c:pt>
                <c:pt idx="149">
                  <c:v>222.9751</c:v>
                </c:pt>
                <c:pt idx="150">
                  <c:v>222.9741</c:v>
                </c:pt>
                <c:pt idx="151">
                  <c:v>222.9731</c:v>
                </c:pt>
                <c:pt idx="152">
                  <c:v>222.972</c:v>
                </c:pt>
                <c:pt idx="153">
                  <c:v>222.9708</c:v>
                </c:pt>
                <c:pt idx="154">
                  <c:v>222.9697</c:v>
                </c:pt>
                <c:pt idx="155">
                  <c:v>222.9684000000005</c:v>
                </c:pt>
                <c:pt idx="156">
                  <c:v>222.9672000000004</c:v>
                </c:pt>
                <c:pt idx="157">
                  <c:v>222.9659</c:v>
                </c:pt>
                <c:pt idx="158">
                  <c:v>222.9645</c:v>
                </c:pt>
                <c:pt idx="159">
                  <c:v>222.963</c:v>
                </c:pt>
                <c:pt idx="160">
                  <c:v>222.9615</c:v>
                </c:pt>
                <c:pt idx="161">
                  <c:v>222.96</c:v>
                </c:pt>
                <c:pt idx="162">
                  <c:v>222.9584000000006</c:v>
                </c:pt>
                <c:pt idx="163">
                  <c:v>222.9567</c:v>
                </c:pt>
                <c:pt idx="164">
                  <c:v>222.955</c:v>
                </c:pt>
                <c:pt idx="165">
                  <c:v>222.9532</c:v>
                </c:pt>
                <c:pt idx="166">
                  <c:v>222.9513000000005</c:v>
                </c:pt>
                <c:pt idx="167">
                  <c:v>222.9493</c:v>
                </c:pt>
                <c:pt idx="168">
                  <c:v>222.9473</c:v>
                </c:pt>
                <c:pt idx="169">
                  <c:v>222.9451</c:v>
                </c:pt>
                <c:pt idx="170">
                  <c:v>222.9429</c:v>
                </c:pt>
                <c:pt idx="171">
                  <c:v>222.9406</c:v>
                </c:pt>
                <c:pt idx="172">
                  <c:v>222.9382000000004</c:v>
                </c:pt>
                <c:pt idx="173">
                  <c:v>222.9357</c:v>
                </c:pt>
                <c:pt idx="174">
                  <c:v>222.9332</c:v>
                </c:pt>
                <c:pt idx="175">
                  <c:v>222.9305</c:v>
                </c:pt>
                <c:pt idx="176">
                  <c:v>222.9277</c:v>
                </c:pt>
                <c:pt idx="177">
                  <c:v>222.9247</c:v>
                </c:pt>
                <c:pt idx="178">
                  <c:v>222.9217</c:v>
                </c:pt>
                <c:pt idx="179">
                  <c:v>222.9185</c:v>
                </c:pt>
                <c:pt idx="180">
                  <c:v>222.9153</c:v>
                </c:pt>
                <c:pt idx="181">
                  <c:v>222.9119</c:v>
                </c:pt>
                <c:pt idx="182">
                  <c:v>222.9083000000004</c:v>
                </c:pt>
                <c:pt idx="183">
                  <c:v>222.9046</c:v>
                </c:pt>
                <c:pt idx="184">
                  <c:v>222.9008</c:v>
                </c:pt>
                <c:pt idx="185">
                  <c:v>222.8968</c:v>
                </c:pt>
                <c:pt idx="186">
                  <c:v>222.8926</c:v>
                </c:pt>
                <c:pt idx="187">
                  <c:v>222.8883000000006</c:v>
                </c:pt>
                <c:pt idx="188">
                  <c:v>222.8838</c:v>
                </c:pt>
                <c:pt idx="189">
                  <c:v>222.8791</c:v>
                </c:pt>
                <c:pt idx="190">
                  <c:v>222.8743</c:v>
                </c:pt>
                <c:pt idx="191">
                  <c:v>222.8692</c:v>
                </c:pt>
                <c:pt idx="192">
                  <c:v>222.8639</c:v>
                </c:pt>
                <c:pt idx="193">
                  <c:v>222.8584000000007</c:v>
                </c:pt>
                <c:pt idx="194">
                  <c:v>222.8527000000004</c:v>
                </c:pt>
                <c:pt idx="195">
                  <c:v>222.8468</c:v>
                </c:pt>
                <c:pt idx="196">
                  <c:v>222.8406</c:v>
                </c:pt>
                <c:pt idx="197">
                  <c:v>222.8342</c:v>
                </c:pt>
                <c:pt idx="198">
                  <c:v>222.8275</c:v>
                </c:pt>
                <c:pt idx="199">
                  <c:v>222.8206</c:v>
                </c:pt>
                <c:pt idx="200">
                  <c:v>222.8134</c:v>
                </c:pt>
                <c:pt idx="201">
                  <c:v>222.8059</c:v>
                </c:pt>
                <c:pt idx="202">
                  <c:v>222.7981</c:v>
                </c:pt>
                <c:pt idx="203">
                  <c:v>222.7899</c:v>
                </c:pt>
                <c:pt idx="204">
                  <c:v>222.7815</c:v>
                </c:pt>
                <c:pt idx="205">
                  <c:v>222.7727</c:v>
                </c:pt>
                <c:pt idx="206">
                  <c:v>222.7635</c:v>
                </c:pt>
                <c:pt idx="207">
                  <c:v>222.754</c:v>
                </c:pt>
                <c:pt idx="208">
                  <c:v>222.7440999999999</c:v>
                </c:pt>
                <c:pt idx="209">
                  <c:v>222.7339</c:v>
                </c:pt>
                <c:pt idx="210">
                  <c:v>222.7231</c:v>
                </c:pt>
                <c:pt idx="211">
                  <c:v>222.712</c:v>
                </c:pt>
                <c:pt idx="212">
                  <c:v>222.7004</c:v>
                </c:pt>
                <c:pt idx="213">
                  <c:v>222.6884000000005</c:v>
                </c:pt>
                <c:pt idx="214">
                  <c:v>222.6759</c:v>
                </c:pt>
                <c:pt idx="215">
                  <c:v>222.6628</c:v>
                </c:pt>
                <c:pt idx="216">
                  <c:v>222.6493</c:v>
                </c:pt>
                <c:pt idx="217">
                  <c:v>222.6352</c:v>
                </c:pt>
                <c:pt idx="218">
                  <c:v>222.6205</c:v>
                </c:pt>
                <c:pt idx="219">
                  <c:v>222.6053</c:v>
                </c:pt>
                <c:pt idx="220">
                  <c:v>222.5894</c:v>
                </c:pt>
                <c:pt idx="221">
                  <c:v>222.5729</c:v>
                </c:pt>
                <c:pt idx="222">
                  <c:v>222.5558</c:v>
                </c:pt>
                <c:pt idx="223">
                  <c:v>222.5379</c:v>
                </c:pt>
                <c:pt idx="224">
                  <c:v>222.5194</c:v>
                </c:pt>
                <c:pt idx="225">
                  <c:v>222.5001</c:v>
                </c:pt>
                <c:pt idx="226">
                  <c:v>222.4800000000003</c:v>
                </c:pt>
                <c:pt idx="227">
                  <c:v>222.4591</c:v>
                </c:pt>
                <c:pt idx="228">
                  <c:v>222.4374000000004</c:v>
                </c:pt>
                <c:pt idx="229">
                  <c:v>222.4148</c:v>
                </c:pt>
                <c:pt idx="230">
                  <c:v>222.3914000000005</c:v>
                </c:pt>
                <c:pt idx="231">
                  <c:v>222.3670000000003</c:v>
                </c:pt>
                <c:pt idx="232">
                  <c:v>222.3416</c:v>
                </c:pt>
                <c:pt idx="233">
                  <c:v>222.3152</c:v>
                </c:pt>
                <c:pt idx="234">
                  <c:v>222.2878</c:v>
                </c:pt>
                <c:pt idx="235">
                  <c:v>222.2592</c:v>
                </c:pt>
                <c:pt idx="236">
                  <c:v>222.2295</c:v>
                </c:pt>
                <c:pt idx="237">
                  <c:v>222.1987</c:v>
                </c:pt>
                <c:pt idx="238">
                  <c:v>222.1666</c:v>
                </c:pt>
                <c:pt idx="239">
                  <c:v>222.1332</c:v>
                </c:pt>
                <c:pt idx="240">
                  <c:v>222.0985</c:v>
                </c:pt>
                <c:pt idx="241">
                  <c:v>222.0625</c:v>
                </c:pt>
                <c:pt idx="242">
                  <c:v>222.025</c:v>
                </c:pt>
                <c:pt idx="243">
                  <c:v>221.9860000000003</c:v>
                </c:pt>
                <c:pt idx="244">
                  <c:v>221.9455</c:v>
                </c:pt>
                <c:pt idx="245">
                  <c:v>221.9033</c:v>
                </c:pt>
                <c:pt idx="246">
                  <c:v>221.8595</c:v>
                </c:pt>
                <c:pt idx="247">
                  <c:v>221.814</c:v>
                </c:pt>
                <c:pt idx="248">
                  <c:v>221.7667</c:v>
                </c:pt>
                <c:pt idx="249">
                  <c:v>221.7175</c:v>
                </c:pt>
                <c:pt idx="250">
                  <c:v>221.6663</c:v>
                </c:pt>
                <c:pt idx="251">
                  <c:v>221.6132</c:v>
                </c:pt>
                <c:pt idx="252">
                  <c:v>221.5579000000001</c:v>
                </c:pt>
                <c:pt idx="253">
                  <c:v>221.5005</c:v>
                </c:pt>
                <c:pt idx="254">
                  <c:v>221.4408</c:v>
                </c:pt>
                <c:pt idx="255">
                  <c:v>221.3788</c:v>
                </c:pt>
                <c:pt idx="256">
                  <c:v>221.3143</c:v>
                </c:pt>
                <c:pt idx="257">
                  <c:v>221.2473</c:v>
                </c:pt>
                <c:pt idx="258">
                  <c:v>221.1777</c:v>
                </c:pt>
                <c:pt idx="259">
                  <c:v>221.1054</c:v>
                </c:pt>
                <c:pt idx="260">
                  <c:v>221.0302</c:v>
                </c:pt>
                <c:pt idx="261">
                  <c:v>220.9521000000005</c:v>
                </c:pt>
                <c:pt idx="262">
                  <c:v>220.871</c:v>
                </c:pt>
                <c:pt idx="263">
                  <c:v>220.7867</c:v>
                </c:pt>
                <c:pt idx="264">
                  <c:v>220.6991</c:v>
                </c:pt>
                <c:pt idx="265">
                  <c:v>220.6082</c:v>
                </c:pt>
                <c:pt idx="266">
                  <c:v>220.5136999999997</c:v>
                </c:pt>
                <c:pt idx="267">
                  <c:v>220.4155</c:v>
                </c:pt>
                <c:pt idx="268">
                  <c:v>220.3136</c:v>
                </c:pt>
                <c:pt idx="269">
                  <c:v>220.2077</c:v>
                </c:pt>
                <c:pt idx="270">
                  <c:v>220.0978</c:v>
                </c:pt>
                <c:pt idx="271">
                  <c:v>219.9837</c:v>
                </c:pt>
                <c:pt idx="272">
                  <c:v>219.8651</c:v>
                </c:pt>
                <c:pt idx="273">
                  <c:v>219.7421</c:v>
                </c:pt>
                <c:pt idx="274">
                  <c:v>219.6143</c:v>
                </c:pt>
                <c:pt idx="275">
                  <c:v>219.4817000000001</c:v>
                </c:pt>
                <c:pt idx="276">
                  <c:v>219.3441</c:v>
                </c:pt>
                <c:pt idx="277">
                  <c:v>219.2012</c:v>
                </c:pt>
                <c:pt idx="278">
                  <c:v>219.0529000000004</c:v>
                </c:pt>
                <c:pt idx="279">
                  <c:v>218.899</c:v>
                </c:pt>
                <c:pt idx="280">
                  <c:v>218.7394</c:v>
                </c:pt>
                <c:pt idx="281">
                  <c:v>218.5736999999999</c:v>
                </c:pt>
                <c:pt idx="282">
                  <c:v>218.4019</c:v>
                </c:pt>
                <c:pt idx="283">
                  <c:v>218.2236</c:v>
                </c:pt>
                <c:pt idx="284">
                  <c:v>218.0387</c:v>
                </c:pt>
                <c:pt idx="285">
                  <c:v>217.847</c:v>
                </c:pt>
                <c:pt idx="286">
                  <c:v>217.6481</c:v>
                </c:pt>
                <c:pt idx="287">
                  <c:v>217.442</c:v>
                </c:pt>
                <c:pt idx="288">
                  <c:v>217.2283000000003</c:v>
                </c:pt>
                <c:pt idx="289">
                  <c:v>217.0068</c:v>
                </c:pt>
                <c:pt idx="290">
                  <c:v>216.7772</c:v>
                </c:pt>
                <c:pt idx="291">
                  <c:v>216.5393</c:v>
                </c:pt>
                <c:pt idx="292">
                  <c:v>216.2928</c:v>
                </c:pt>
                <c:pt idx="293">
                  <c:v>216.0374000000004</c:v>
                </c:pt>
                <c:pt idx="294">
                  <c:v>215.7729</c:v>
                </c:pt>
                <c:pt idx="295">
                  <c:v>215.499</c:v>
                </c:pt>
                <c:pt idx="296">
                  <c:v>215.2154</c:v>
                </c:pt>
                <c:pt idx="297">
                  <c:v>214.9217</c:v>
                </c:pt>
                <c:pt idx="298">
                  <c:v>214.6178</c:v>
                </c:pt>
                <c:pt idx="299">
                  <c:v>214.3032</c:v>
                </c:pt>
                <c:pt idx="300">
                  <c:v>213.9777</c:v>
                </c:pt>
                <c:pt idx="301">
                  <c:v>213.641</c:v>
                </c:pt>
                <c:pt idx="302">
                  <c:v>213.2928</c:v>
                </c:pt>
                <c:pt idx="303">
                  <c:v>212.9327</c:v>
                </c:pt>
                <c:pt idx="304">
                  <c:v>212.5603</c:v>
                </c:pt>
                <c:pt idx="305">
                  <c:v>212.1755</c:v>
                </c:pt>
                <c:pt idx="306">
                  <c:v>211.7778</c:v>
                </c:pt>
                <c:pt idx="307">
                  <c:v>211.3669</c:v>
                </c:pt>
                <c:pt idx="308">
                  <c:v>210.9425</c:v>
                </c:pt>
                <c:pt idx="309">
                  <c:v>210.5043</c:v>
                </c:pt>
                <c:pt idx="310">
                  <c:v>210.0518</c:v>
                </c:pt>
                <c:pt idx="311">
                  <c:v>209.5849</c:v>
                </c:pt>
                <c:pt idx="312">
                  <c:v>209.1031</c:v>
                </c:pt>
                <c:pt idx="313">
                  <c:v>208.606</c:v>
                </c:pt>
                <c:pt idx="314">
                  <c:v>208.0935</c:v>
                </c:pt>
                <c:pt idx="315">
                  <c:v>207.5651</c:v>
                </c:pt>
                <c:pt idx="316">
                  <c:v>207.0204000000004</c:v>
                </c:pt>
                <c:pt idx="317">
                  <c:v>206.4593</c:v>
                </c:pt>
                <c:pt idx="318">
                  <c:v>205.8814000000006</c:v>
                </c:pt>
                <c:pt idx="319">
                  <c:v>205.2863</c:v>
                </c:pt>
                <c:pt idx="320">
                  <c:v>204.6737999999997</c:v>
                </c:pt>
                <c:pt idx="321">
                  <c:v>204.0435999999996</c:v>
                </c:pt>
                <c:pt idx="322">
                  <c:v>203.3953000000004</c:v>
                </c:pt>
                <c:pt idx="323">
                  <c:v>202.7288</c:v>
                </c:pt>
                <c:pt idx="324">
                  <c:v>202.0436999999999</c:v>
                </c:pt>
                <c:pt idx="325">
                  <c:v>201.3398</c:v>
                </c:pt>
                <c:pt idx="326">
                  <c:v>200.6168</c:v>
                </c:pt>
                <c:pt idx="327">
                  <c:v>199.8745</c:v>
                </c:pt>
                <c:pt idx="328">
                  <c:v>199.1128</c:v>
                </c:pt>
                <c:pt idx="329">
                  <c:v>198.3314000000005</c:v>
                </c:pt>
                <c:pt idx="330">
                  <c:v>197.5301</c:v>
                </c:pt>
                <c:pt idx="331">
                  <c:v>196.7089</c:v>
                </c:pt>
                <c:pt idx="332">
                  <c:v>195.8675</c:v>
                </c:pt>
                <c:pt idx="333">
                  <c:v>195.0058</c:v>
                </c:pt>
                <c:pt idx="334">
                  <c:v>194.1237</c:v>
                </c:pt>
                <c:pt idx="335">
                  <c:v>193.2213</c:v>
                </c:pt>
                <c:pt idx="336">
                  <c:v>192.2983</c:v>
                </c:pt>
                <c:pt idx="337">
                  <c:v>191.3549</c:v>
                </c:pt>
                <c:pt idx="338">
                  <c:v>190.3910000000004</c:v>
                </c:pt>
                <c:pt idx="339">
                  <c:v>189.4066</c:v>
                </c:pt>
                <c:pt idx="340">
                  <c:v>188.4018</c:v>
                </c:pt>
                <c:pt idx="341">
                  <c:v>187.3767</c:v>
                </c:pt>
                <c:pt idx="342">
                  <c:v>186.3313000000004</c:v>
                </c:pt>
                <c:pt idx="343">
                  <c:v>185.2658</c:v>
                </c:pt>
                <c:pt idx="344">
                  <c:v>184.1804000000004</c:v>
                </c:pt>
                <c:pt idx="345">
                  <c:v>183.0754</c:v>
                </c:pt>
                <c:pt idx="346">
                  <c:v>181.9508</c:v>
                </c:pt>
                <c:pt idx="347">
                  <c:v>180.8069</c:v>
                </c:pt>
                <c:pt idx="348">
                  <c:v>179.6441</c:v>
                </c:pt>
                <c:pt idx="349">
                  <c:v>178.4626</c:v>
                </c:pt>
                <c:pt idx="350">
                  <c:v>177.2628</c:v>
                </c:pt>
                <c:pt idx="351">
                  <c:v>176.045</c:v>
                </c:pt>
                <c:pt idx="352">
                  <c:v>174.8097</c:v>
                </c:pt>
                <c:pt idx="353">
                  <c:v>173.5572000000004</c:v>
                </c:pt>
                <c:pt idx="354">
                  <c:v>172.2881</c:v>
                </c:pt>
                <c:pt idx="355">
                  <c:v>171.0027</c:v>
                </c:pt>
                <c:pt idx="356">
                  <c:v>169.7016</c:v>
                </c:pt>
                <c:pt idx="357">
                  <c:v>168.3852000000004</c:v>
                </c:pt>
                <c:pt idx="358">
                  <c:v>167.0543</c:v>
                </c:pt>
                <c:pt idx="359">
                  <c:v>165.7091</c:v>
                </c:pt>
                <c:pt idx="360">
                  <c:v>164.3505</c:v>
                </c:pt>
                <c:pt idx="361">
                  <c:v>162.9789</c:v>
                </c:pt>
                <c:pt idx="362">
                  <c:v>161.595</c:v>
                </c:pt>
                <c:pt idx="363">
                  <c:v>160.1994</c:v>
                </c:pt>
                <c:pt idx="364">
                  <c:v>158.7927</c:v>
                </c:pt>
                <c:pt idx="365">
                  <c:v>157.3757</c:v>
                </c:pt>
                <c:pt idx="366">
                  <c:v>155.9489</c:v>
                </c:pt>
                <c:pt idx="367">
                  <c:v>154.5131</c:v>
                </c:pt>
                <c:pt idx="368">
                  <c:v>153.0689</c:v>
                </c:pt>
                <c:pt idx="369">
                  <c:v>151.6171</c:v>
                </c:pt>
                <c:pt idx="370">
                  <c:v>150.1582000000004</c:v>
                </c:pt>
                <c:pt idx="371">
                  <c:v>148.6931</c:v>
                </c:pt>
                <c:pt idx="372">
                  <c:v>147.2223000000003</c:v>
                </c:pt>
                <c:pt idx="373">
                  <c:v>145.7467</c:v>
                </c:pt>
                <c:pt idx="374">
                  <c:v>144.2668</c:v>
                </c:pt>
                <c:pt idx="375">
                  <c:v>142.7835</c:v>
                </c:pt>
                <c:pt idx="376">
                  <c:v>141.2973</c:v>
                </c:pt>
                <c:pt idx="377">
                  <c:v>139.809</c:v>
                </c:pt>
                <c:pt idx="378">
                  <c:v>138.3191</c:v>
                </c:pt>
                <c:pt idx="379">
                  <c:v>136.8285000000004</c:v>
                </c:pt>
                <c:pt idx="380">
                  <c:v>135.3377</c:v>
                </c:pt>
                <c:pt idx="381">
                  <c:v>133.8473000000003</c:v>
                </c:pt>
                <c:pt idx="382">
                  <c:v>132.3581000000006</c:v>
                </c:pt>
                <c:pt idx="383">
                  <c:v>130.8705</c:v>
                </c:pt>
                <c:pt idx="384">
                  <c:v>129.3853000000004</c:v>
                </c:pt>
                <c:pt idx="385">
                  <c:v>127.903</c:v>
                </c:pt>
                <c:pt idx="386">
                  <c:v>126.4242000000002</c:v>
                </c:pt>
                <c:pt idx="387">
                  <c:v>124.9494000000002</c:v>
                </c:pt>
                <c:pt idx="388">
                  <c:v>123.4792</c:v>
                </c:pt>
                <c:pt idx="389">
                  <c:v>122.0141000000002</c:v>
                </c:pt>
                <c:pt idx="390">
                  <c:v>120.5545</c:v>
                </c:pt>
                <c:pt idx="391">
                  <c:v>119.1011</c:v>
                </c:pt>
                <c:pt idx="392">
                  <c:v>117.6542</c:v>
                </c:pt>
                <c:pt idx="393">
                  <c:v>116.2143</c:v>
                </c:pt>
                <c:pt idx="394">
                  <c:v>114.7819</c:v>
                </c:pt>
                <c:pt idx="395">
                  <c:v>113.3573</c:v>
                </c:pt>
                <c:pt idx="396">
                  <c:v>111.9409000000002</c:v>
                </c:pt>
                <c:pt idx="397">
                  <c:v>110.5331</c:v>
                </c:pt>
                <c:pt idx="398">
                  <c:v>109.1344</c:v>
                </c:pt>
                <c:pt idx="399">
                  <c:v>107.745</c:v>
                </c:pt>
                <c:pt idx="400">
                  <c:v>106.3651</c:v>
                </c:pt>
                <c:pt idx="401">
                  <c:v>104.9953</c:v>
                </c:pt>
                <c:pt idx="402">
                  <c:v>103.6357</c:v>
                </c:pt>
                <c:pt idx="403">
                  <c:v>102.2865</c:v>
                </c:pt>
                <c:pt idx="404">
                  <c:v>100.9481000000001</c:v>
                </c:pt>
                <c:pt idx="405">
                  <c:v>99.62063999999998</c:v>
                </c:pt>
                <c:pt idx="406">
                  <c:v>98.30444</c:v>
                </c:pt>
                <c:pt idx="407">
                  <c:v>96.99960000000022</c:v>
                </c:pt>
                <c:pt idx="408">
                  <c:v>95.70633999999998</c:v>
                </c:pt>
                <c:pt idx="409">
                  <c:v>94.42484</c:v>
                </c:pt>
                <c:pt idx="410">
                  <c:v>93.15523999999998</c:v>
                </c:pt>
                <c:pt idx="411">
                  <c:v>91.89774</c:v>
                </c:pt>
                <c:pt idx="412">
                  <c:v>90.65237999999962</c:v>
                </c:pt>
                <c:pt idx="413">
                  <c:v>89.41931</c:v>
                </c:pt>
                <c:pt idx="414">
                  <c:v>88.19865</c:v>
                </c:pt>
                <c:pt idx="415">
                  <c:v>86.99049</c:v>
                </c:pt>
                <c:pt idx="416">
                  <c:v>85.79487</c:v>
                </c:pt>
                <c:pt idx="417">
                  <c:v>84.61187</c:v>
                </c:pt>
                <c:pt idx="418">
                  <c:v>83.44154000000025</c:v>
                </c:pt>
                <c:pt idx="419">
                  <c:v>82.28399</c:v>
                </c:pt>
                <c:pt idx="420">
                  <c:v>81.13914</c:v>
                </c:pt>
                <c:pt idx="421">
                  <c:v>80.00709</c:v>
                </c:pt>
                <c:pt idx="422">
                  <c:v>78.88782</c:v>
                </c:pt>
                <c:pt idx="423">
                  <c:v>77.78135</c:v>
                </c:pt>
                <c:pt idx="424">
                  <c:v>76.68770999999998</c:v>
                </c:pt>
                <c:pt idx="425">
                  <c:v>75.60682999999998</c:v>
                </c:pt>
                <c:pt idx="426">
                  <c:v>74.5387</c:v>
                </c:pt>
                <c:pt idx="427">
                  <c:v>73.48331</c:v>
                </c:pt>
                <c:pt idx="428">
                  <c:v>72.44067000000002</c:v>
                </c:pt>
                <c:pt idx="429">
                  <c:v>71.41066000000027</c:v>
                </c:pt>
                <c:pt idx="430">
                  <c:v>70.39326000000002</c:v>
                </c:pt>
                <c:pt idx="431">
                  <c:v>69.38843999999999</c:v>
                </c:pt>
                <c:pt idx="432">
                  <c:v>68.39615</c:v>
                </c:pt>
                <c:pt idx="433">
                  <c:v>67.4162800000002</c:v>
                </c:pt>
                <c:pt idx="434">
                  <c:v>66.44878</c:v>
                </c:pt>
                <c:pt idx="435">
                  <c:v>65.49360000000022</c:v>
                </c:pt>
                <c:pt idx="436">
                  <c:v>64.55065</c:v>
                </c:pt>
                <c:pt idx="437">
                  <c:v>63.61989</c:v>
                </c:pt>
                <c:pt idx="438">
                  <c:v>62.70116</c:v>
                </c:pt>
                <c:pt idx="439">
                  <c:v>61.79441000000001</c:v>
                </c:pt>
                <c:pt idx="440">
                  <c:v>60.89956</c:v>
                </c:pt>
                <c:pt idx="441">
                  <c:v>60.01653</c:v>
                </c:pt>
                <c:pt idx="442">
                  <c:v>59.14518</c:v>
                </c:pt>
                <c:pt idx="443">
                  <c:v>58.28543000000001</c:v>
                </c:pt>
                <c:pt idx="444">
                  <c:v>57.43719</c:v>
                </c:pt>
                <c:pt idx="445">
                  <c:v>56.60038</c:v>
                </c:pt>
                <c:pt idx="446">
                  <c:v>55.77483</c:v>
                </c:pt>
                <c:pt idx="447">
                  <c:v>54.96048</c:v>
                </c:pt>
                <c:pt idx="448">
                  <c:v>54.15721</c:v>
                </c:pt>
                <c:pt idx="449">
                  <c:v>53.36491</c:v>
                </c:pt>
                <c:pt idx="450">
                  <c:v>52.58351000000001</c:v>
                </c:pt>
                <c:pt idx="451">
                  <c:v>51.81283</c:v>
                </c:pt>
                <c:pt idx="452">
                  <c:v>51.0528</c:v>
                </c:pt>
                <c:pt idx="453">
                  <c:v>50.30329</c:v>
                </c:pt>
                <c:pt idx="454">
                  <c:v>49.56422000000001</c:v>
                </c:pt>
                <c:pt idx="455">
                  <c:v>48.83542000000001</c:v>
                </c:pt>
                <c:pt idx="456">
                  <c:v>48.11682</c:v>
                </c:pt>
                <c:pt idx="457">
                  <c:v>47.40828</c:v>
                </c:pt>
                <c:pt idx="458">
                  <c:v>46.7097300000001</c:v>
                </c:pt>
                <c:pt idx="459">
                  <c:v>46.02099000000001</c:v>
                </c:pt>
                <c:pt idx="460">
                  <c:v>45.34198</c:v>
                </c:pt>
                <c:pt idx="461">
                  <c:v>44.6725900000001</c:v>
                </c:pt>
                <c:pt idx="462">
                  <c:v>44.01269</c:v>
                </c:pt>
                <c:pt idx="463">
                  <c:v>43.36219000000001</c:v>
                </c:pt>
                <c:pt idx="464">
                  <c:v>42.72094000000001</c:v>
                </c:pt>
                <c:pt idx="465">
                  <c:v>42.08885</c:v>
                </c:pt>
                <c:pt idx="466">
                  <c:v>41.46579000000001</c:v>
                </c:pt>
                <c:pt idx="467">
                  <c:v>40.85168999999988</c:v>
                </c:pt>
                <c:pt idx="468">
                  <c:v>40.24638</c:v>
                </c:pt>
                <c:pt idx="469">
                  <c:v>39.64977000000001</c:v>
                </c:pt>
                <c:pt idx="470">
                  <c:v>39.06176</c:v>
                </c:pt>
                <c:pt idx="471">
                  <c:v>38.48225</c:v>
                </c:pt>
                <c:pt idx="472">
                  <c:v>37.91108999999999</c:v>
                </c:pt>
                <c:pt idx="473">
                  <c:v>37.34819</c:v>
                </c:pt>
                <c:pt idx="474">
                  <c:v>36.7934500000001</c:v>
                </c:pt>
                <c:pt idx="475">
                  <c:v>36.24676</c:v>
                </c:pt>
                <c:pt idx="476">
                  <c:v>35.7080300000001</c:v>
                </c:pt>
                <c:pt idx="477">
                  <c:v>35.17711000000001</c:v>
                </c:pt>
                <c:pt idx="478">
                  <c:v>34.65392000000001</c:v>
                </c:pt>
                <c:pt idx="479">
                  <c:v>34.13836000000001</c:v>
                </c:pt>
                <c:pt idx="480">
                  <c:v>33.63034000000001</c:v>
                </c:pt>
                <c:pt idx="481">
                  <c:v>33.12973000000012</c:v>
                </c:pt>
                <c:pt idx="482">
                  <c:v>32.63643000000001</c:v>
                </c:pt>
                <c:pt idx="483">
                  <c:v>32.15036000000001</c:v>
                </c:pt>
                <c:pt idx="484">
                  <c:v>31.67142</c:v>
                </c:pt>
                <c:pt idx="485">
                  <c:v>31.19949</c:v>
                </c:pt>
                <c:pt idx="486">
                  <c:v>30.73448</c:v>
                </c:pt>
                <c:pt idx="487">
                  <c:v>30.27630999999994</c:v>
                </c:pt>
                <c:pt idx="488">
                  <c:v>29.82487000000006</c:v>
                </c:pt>
                <c:pt idx="489">
                  <c:v>29.38008</c:v>
                </c:pt>
                <c:pt idx="490">
                  <c:v>28.94183</c:v>
                </c:pt>
                <c:pt idx="491">
                  <c:v>28.51004</c:v>
                </c:pt>
                <c:pt idx="492">
                  <c:v>28.08460999999993</c:v>
                </c:pt>
                <c:pt idx="493">
                  <c:v>27.66546999999995</c:v>
                </c:pt>
                <c:pt idx="494">
                  <c:v>27.25249999999993</c:v>
                </c:pt>
                <c:pt idx="495">
                  <c:v>26.84562999999991</c:v>
                </c:pt>
                <c:pt idx="496">
                  <c:v>26.44478</c:v>
                </c:pt>
                <c:pt idx="497">
                  <c:v>26.04986</c:v>
                </c:pt>
                <c:pt idx="498">
                  <c:v>25.66077999999994</c:v>
                </c:pt>
                <c:pt idx="499">
                  <c:v>25.27745000000001</c:v>
                </c:pt>
                <c:pt idx="500">
                  <c:v>24.89979999999994</c:v>
                </c:pt>
                <c:pt idx="501">
                  <c:v>24.52773999999993</c:v>
                </c:pt>
                <c:pt idx="502">
                  <c:v>24.16122</c:v>
                </c:pt>
                <c:pt idx="503">
                  <c:v>23.80011</c:v>
                </c:pt>
                <c:pt idx="504">
                  <c:v>23.44436</c:v>
                </c:pt>
                <c:pt idx="505">
                  <c:v>23.09388999999999</c:v>
                </c:pt>
                <c:pt idx="506">
                  <c:v>22.74863999999988</c:v>
                </c:pt>
                <c:pt idx="507">
                  <c:v>22.40849999999991</c:v>
                </c:pt>
                <c:pt idx="508">
                  <c:v>22.07341999999994</c:v>
                </c:pt>
                <c:pt idx="509">
                  <c:v>21.74330999999992</c:v>
                </c:pt>
                <c:pt idx="510">
                  <c:v>21.41812999999993</c:v>
                </c:pt>
                <c:pt idx="511">
                  <c:v>21.09777</c:v>
                </c:pt>
                <c:pt idx="512">
                  <c:v>20.78216999999992</c:v>
                </c:pt>
                <c:pt idx="513">
                  <c:v>20.47128</c:v>
                </c:pt>
                <c:pt idx="514">
                  <c:v>20.16500999999994</c:v>
                </c:pt>
                <c:pt idx="515">
                  <c:v>19.86330999999993</c:v>
                </c:pt>
                <c:pt idx="516">
                  <c:v>19.56608999999995</c:v>
                </c:pt>
                <c:pt idx="517">
                  <c:v>19.27329999999994</c:v>
                </c:pt>
                <c:pt idx="518">
                  <c:v>18.98487</c:v>
                </c:pt>
                <c:pt idx="519">
                  <c:v>18.70075999999994</c:v>
                </c:pt>
                <c:pt idx="520">
                  <c:v>18.42086</c:v>
                </c:pt>
                <c:pt idx="521">
                  <c:v>18.14513999999993</c:v>
                </c:pt>
                <c:pt idx="522">
                  <c:v>17.87353999999993</c:v>
                </c:pt>
                <c:pt idx="523">
                  <c:v>17.60598999999999</c:v>
                </c:pt>
                <c:pt idx="524">
                  <c:v>17.34242999999991</c:v>
                </c:pt>
                <c:pt idx="525">
                  <c:v>17.08278999999989</c:v>
                </c:pt>
                <c:pt idx="526">
                  <c:v>16.82704</c:v>
                </c:pt>
                <c:pt idx="527">
                  <c:v>16.57509999999995</c:v>
                </c:pt>
                <c:pt idx="528">
                  <c:v>16.32693</c:v>
                </c:pt>
                <c:pt idx="529">
                  <c:v>16.08245999999992</c:v>
                </c:pt>
                <c:pt idx="530">
                  <c:v>15.84164</c:v>
                </c:pt>
                <c:pt idx="531">
                  <c:v>15.60441</c:v>
                </c:pt>
                <c:pt idx="532">
                  <c:v>15.37074000000002</c:v>
                </c:pt>
                <c:pt idx="533">
                  <c:v>15.14055</c:v>
                </c:pt>
                <c:pt idx="534">
                  <c:v>14.91381</c:v>
                </c:pt>
                <c:pt idx="535">
                  <c:v>14.69044</c:v>
                </c:pt>
                <c:pt idx="536">
                  <c:v>14.47042</c:v>
                </c:pt>
                <c:pt idx="537">
                  <c:v>14.25368000000001</c:v>
                </c:pt>
                <c:pt idx="538">
                  <c:v>14.04019</c:v>
                </c:pt>
                <c:pt idx="539">
                  <c:v>13.8299</c:v>
                </c:pt>
                <c:pt idx="540">
                  <c:v>13.62273</c:v>
                </c:pt>
                <c:pt idx="541">
                  <c:v>13.41868</c:v>
                </c:pt>
                <c:pt idx="542">
                  <c:v>13.21766</c:v>
                </c:pt>
                <c:pt idx="543">
                  <c:v>13.01966</c:v>
                </c:pt>
                <c:pt idx="544">
                  <c:v>12.82463</c:v>
                </c:pt>
                <c:pt idx="545">
                  <c:v>12.6325</c:v>
                </c:pt>
                <c:pt idx="546">
                  <c:v>12.44326</c:v>
                </c:pt>
                <c:pt idx="547">
                  <c:v>12.25684</c:v>
                </c:pt>
                <c:pt idx="548">
                  <c:v>12.07321</c:v>
                </c:pt>
                <c:pt idx="549">
                  <c:v>11.89233000000002</c:v>
                </c:pt>
                <c:pt idx="550">
                  <c:v>11.71415</c:v>
                </c:pt>
                <c:pt idx="551">
                  <c:v>11.53865</c:v>
                </c:pt>
                <c:pt idx="552">
                  <c:v>11.36577000000002</c:v>
                </c:pt>
                <c:pt idx="553">
                  <c:v>11.19547</c:v>
                </c:pt>
                <c:pt idx="554">
                  <c:v>11.02773</c:v>
                </c:pt>
                <c:pt idx="555">
                  <c:v>10.86249000000005</c:v>
                </c:pt>
                <c:pt idx="556">
                  <c:v>10.69974</c:v>
                </c:pt>
                <c:pt idx="557">
                  <c:v>10.53942</c:v>
                </c:pt>
                <c:pt idx="558">
                  <c:v>10.38149000000002</c:v>
                </c:pt>
                <c:pt idx="559">
                  <c:v>10.22593</c:v>
                </c:pt>
                <c:pt idx="560">
                  <c:v>10.07271</c:v>
                </c:pt>
                <c:pt idx="561">
                  <c:v>9.921764999999998</c:v>
                </c:pt>
                <c:pt idx="562">
                  <c:v>9.773093000000001</c:v>
                </c:pt>
                <c:pt idx="563">
                  <c:v>9.626637</c:v>
                </c:pt>
                <c:pt idx="564">
                  <c:v>9.482385</c:v>
                </c:pt>
                <c:pt idx="565">
                  <c:v>9.340293</c:v>
                </c:pt>
                <c:pt idx="566">
                  <c:v>9.200318999999998</c:v>
                </c:pt>
              </c:numCache>
            </c:numRef>
          </c:yVal>
          <c:smooth val="1"/>
        </c:ser>
        <c:ser>
          <c:idx val="0"/>
          <c:order val="6"/>
          <c:tx>
            <c:strRef>
              <c:f>Sheet3!$B$1</c:f>
              <c:strCache>
                <c:ptCount val="1"/>
                <c:pt idx="0">
                  <c:v>pH 3.0_0SO2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Sheet3!$B$2:$B$1001</c:f>
              <c:numCache>
                <c:formatCode>General</c:formatCode>
                <c:ptCount val="1000"/>
                <c:pt idx="0">
                  <c:v>222.9995</c:v>
                </c:pt>
                <c:pt idx="1">
                  <c:v>222.9995</c:v>
                </c:pt>
                <c:pt idx="2">
                  <c:v>222.9995</c:v>
                </c:pt>
                <c:pt idx="3">
                  <c:v>222.9994</c:v>
                </c:pt>
                <c:pt idx="4">
                  <c:v>222.9994</c:v>
                </c:pt>
                <c:pt idx="5">
                  <c:v>222.9993</c:v>
                </c:pt>
                <c:pt idx="6">
                  <c:v>222.9993</c:v>
                </c:pt>
                <c:pt idx="7">
                  <c:v>222.9993</c:v>
                </c:pt>
                <c:pt idx="8">
                  <c:v>222.9992</c:v>
                </c:pt>
                <c:pt idx="9">
                  <c:v>222.9992</c:v>
                </c:pt>
                <c:pt idx="10">
                  <c:v>222.9991</c:v>
                </c:pt>
                <c:pt idx="11">
                  <c:v>222.9991</c:v>
                </c:pt>
                <c:pt idx="12">
                  <c:v>222.999</c:v>
                </c:pt>
                <c:pt idx="13">
                  <c:v>222.999</c:v>
                </c:pt>
                <c:pt idx="14">
                  <c:v>222.9989000000004</c:v>
                </c:pt>
                <c:pt idx="15">
                  <c:v>222.9989000000004</c:v>
                </c:pt>
                <c:pt idx="16">
                  <c:v>222.9988000000001</c:v>
                </c:pt>
                <c:pt idx="17">
                  <c:v>222.9987</c:v>
                </c:pt>
                <c:pt idx="18">
                  <c:v>222.9986</c:v>
                </c:pt>
                <c:pt idx="19">
                  <c:v>222.9986</c:v>
                </c:pt>
                <c:pt idx="20">
                  <c:v>222.9985</c:v>
                </c:pt>
                <c:pt idx="21">
                  <c:v>222.9984000000005</c:v>
                </c:pt>
                <c:pt idx="22">
                  <c:v>222.9983000000004</c:v>
                </c:pt>
                <c:pt idx="23">
                  <c:v>222.9982000000004</c:v>
                </c:pt>
                <c:pt idx="24">
                  <c:v>222.9981000000004</c:v>
                </c:pt>
                <c:pt idx="25">
                  <c:v>222.9980000000003</c:v>
                </c:pt>
                <c:pt idx="26">
                  <c:v>222.9979</c:v>
                </c:pt>
                <c:pt idx="27">
                  <c:v>222.9977</c:v>
                </c:pt>
                <c:pt idx="28">
                  <c:v>222.9976</c:v>
                </c:pt>
                <c:pt idx="29">
                  <c:v>222.9975</c:v>
                </c:pt>
                <c:pt idx="30">
                  <c:v>222.9973000000004</c:v>
                </c:pt>
                <c:pt idx="31">
                  <c:v>222.9972000000004</c:v>
                </c:pt>
                <c:pt idx="32">
                  <c:v>222.997</c:v>
                </c:pt>
                <c:pt idx="33">
                  <c:v>222.9968</c:v>
                </c:pt>
                <c:pt idx="34">
                  <c:v>222.9967</c:v>
                </c:pt>
                <c:pt idx="35">
                  <c:v>222.9965</c:v>
                </c:pt>
                <c:pt idx="36">
                  <c:v>222.9963000000004</c:v>
                </c:pt>
                <c:pt idx="37">
                  <c:v>222.996</c:v>
                </c:pt>
                <c:pt idx="38">
                  <c:v>222.9958</c:v>
                </c:pt>
                <c:pt idx="39">
                  <c:v>222.9956</c:v>
                </c:pt>
                <c:pt idx="40">
                  <c:v>222.9953</c:v>
                </c:pt>
                <c:pt idx="41">
                  <c:v>222.995</c:v>
                </c:pt>
                <c:pt idx="42">
                  <c:v>222.9948</c:v>
                </c:pt>
                <c:pt idx="43">
                  <c:v>222.9945</c:v>
                </c:pt>
                <c:pt idx="44">
                  <c:v>222.9941</c:v>
                </c:pt>
                <c:pt idx="45">
                  <c:v>222.9938</c:v>
                </c:pt>
                <c:pt idx="46">
                  <c:v>222.9934</c:v>
                </c:pt>
                <c:pt idx="47">
                  <c:v>222.9931</c:v>
                </c:pt>
                <c:pt idx="48">
                  <c:v>222.9927</c:v>
                </c:pt>
                <c:pt idx="49">
                  <c:v>222.9922000000004</c:v>
                </c:pt>
                <c:pt idx="50">
                  <c:v>222.9918</c:v>
                </c:pt>
                <c:pt idx="51">
                  <c:v>222.9913000000004</c:v>
                </c:pt>
                <c:pt idx="52">
                  <c:v>222.9908</c:v>
                </c:pt>
                <c:pt idx="53">
                  <c:v>222.9903000000003</c:v>
                </c:pt>
                <c:pt idx="54">
                  <c:v>222.9897</c:v>
                </c:pt>
                <c:pt idx="55">
                  <c:v>222.9891</c:v>
                </c:pt>
                <c:pt idx="56">
                  <c:v>222.9885</c:v>
                </c:pt>
                <c:pt idx="57">
                  <c:v>222.9878000000004</c:v>
                </c:pt>
                <c:pt idx="58">
                  <c:v>222.9871000000004</c:v>
                </c:pt>
                <c:pt idx="59">
                  <c:v>222.9864000000005</c:v>
                </c:pt>
                <c:pt idx="60">
                  <c:v>222.9856</c:v>
                </c:pt>
                <c:pt idx="61">
                  <c:v>222.9848</c:v>
                </c:pt>
                <c:pt idx="62">
                  <c:v>222.9839</c:v>
                </c:pt>
                <c:pt idx="63">
                  <c:v>222.9829000000004</c:v>
                </c:pt>
                <c:pt idx="64">
                  <c:v>222.9819000000004</c:v>
                </c:pt>
                <c:pt idx="65">
                  <c:v>222.9809000000004</c:v>
                </c:pt>
                <c:pt idx="66">
                  <c:v>222.9798</c:v>
                </c:pt>
                <c:pt idx="67">
                  <c:v>222.9786</c:v>
                </c:pt>
                <c:pt idx="68">
                  <c:v>222.9774000000001</c:v>
                </c:pt>
                <c:pt idx="69">
                  <c:v>222.9761</c:v>
                </c:pt>
                <c:pt idx="70">
                  <c:v>222.9747</c:v>
                </c:pt>
                <c:pt idx="71">
                  <c:v>222.9733</c:v>
                </c:pt>
                <c:pt idx="72">
                  <c:v>222.9717</c:v>
                </c:pt>
                <c:pt idx="73">
                  <c:v>222.9701</c:v>
                </c:pt>
                <c:pt idx="74">
                  <c:v>222.9684000000005</c:v>
                </c:pt>
                <c:pt idx="75">
                  <c:v>222.9665</c:v>
                </c:pt>
                <c:pt idx="76">
                  <c:v>222.9646</c:v>
                </c:pt>
                <c:pt idx="77">
                  <c:v>222.9625</c:v>
                </c:pt>
                <c:pt idx="78">
                  <c:v>222.9604000000004</c:v>
                </c:pt>
                <c:pt idx="79">
                  <c:v>222.9581000000005</c:v>
                </c:pt>
                <c:pt idx="80">
                  <c:v>222.9557</c:v>
                </c:pt>
                <c:pt idx="81">
                  <c:v>222.9531</c:v>
                </c:pt>
                <c:pt idx="82">
                  <c:v>222.9504000000005</c:v>
                </c:pt>
                <c:pt idx="83">
                  <c:v>222.9475</c:v>
                </c:pt>
                <c:pt idx="84">
                  <c:v>222.9445</c:v>
                </c:pt>
                <c:pt idx="85">
                  <c:v>222.9413</c:v>
                </c:pt>
                <c:pt idx="86">
                  <c:v>222.9379</c:v>
                </c:pt>
                <c:pt idx="87">
                  <c:v>222.9343</c:v>
                </c:pt>
                <c:pt idx="88">
                  <c:v>222.9305</c:v>
                </c:pt>
                <c:pt idx="89">
                  <c:v>222.9265</c:v>
                </c:pt>
                <c:pt idx="90">
                  <c:v>222.9222000000005</c:v>
                </c:pt>
                <c:pt idx="91">
                  <c:v>222.9178</c:v>
                </c:pt>
                <c:pt idx="92">
                  <c:v>222.913</c:v>
                </c:pt>
                <c:pt idx="93">
                  <c:v>222.908</c:v>
                </c:pt>
                <c:pt idx="94">
                  <c:v>222.9027</c:v>
                </c:pt>
                <c:pt idx="95">
                  <c:v>222.8970000000004</c:v>
                </c:pt>
                <c:pt idx="96">
                  <c:v>222.8911000000004</c:v>
                </c:pt>
                <c:pt idx="97">
                  <c:v>222.8848</c:v>
                </c:pt>
                <c:pt idx="98">
                  <c:v>222.8781000000001</c:v>
                </c:pt>
                <c:pt idx="99">
                  <c:v>222.8711</c:v>
                </c:pt>
                <c:pt idx="100">
                  <c:v>222.8637</c:v>
                </c:pt>
                <c:pt idx="101">
                  <c:v>222.8558</c:v>
                </c:pt>
                <c:pt idx="102">
                  <c:v>222.8475</c:v>
                </c:pt>
                <c:pt idx="103">
                  <c:v>222.8387000000001</c:v>
                </c:pt>
                <c:pt idx="104">
                  <c:v>222.8294000000004</c:v>
                </c:pt>
                <c:pt idx="105">
                  <c:v>222.8195</c:v>
                </c:pt>
                <c:pt idx="106">
                  <c:v>222.8091</c:v>
                </c:pt>
                <c:pt idx="107">
                  <c:v>222.7981</c:v>
                </c:pt>
                <c:pt idx="108">
                  <c:v>222.7864</c:v>
                </c:pt>
                <c:pt idx="109">
                  <c:v>222.7741</c:v>
                </c:pt>
                <c:pt idx="110">
                  <c:v>222.7611</c:v>
                </c:pt>
                <c:pt idx="111">
                  <c:v>222.7473</c:v>
                </c:pt>
                <c:pt idx="112">
                  <c:v>222.7327</c:v>
                </c:pt>
                <c:pt idx="113">
                  <c:v>222.7173</c:v>
                </c:pt>
                <c:pt idx="114">
                  <c:v>222.701</c:v>
                </c:pt>
                <c:pt idx="115">
                  <c:v>222.6837</c:v>
                </c:pt>
                <c:pt idx="116">
                  <c:v>222.6655</c:v>
                </c:pt>
                <c:pt idx="117">
                  <c:v>222.6462</c:v>
                </c:pt>
                <c:pt idx="118">
                  <c:v>222.6259</c:v>
                </c:pt>
                <c:pt idx="119">
                  <c:v>222.6043</c:v>
                </c:pt>
                <c:pt idx="120">
                  <c:v>222.5815</c:v>
                </c:pt>
                <c:pt idx="121">
                  <c:v>222.5574000000004</c:v>
                </c:pt>
                <c:pt idx="122">
                  <c:v>222.5319</c:v>
                </c:pt>
                <c:pt idx="123">
                  <c:v>222.505</c:v>
                </c:pt>
                <c:pt idx="124">
                  <c:v>222.4765</c:v>
                </c:pt>
                <c:pt idx="125">
                  <c:v>222.4464</c:v>
                </c:pt>
                <c:pt idx="126">
                  <c:v>222.4145</c:v>
                </c:pt>
                <c:pt idx="127">
                  <c:v>222.3809000000004</c:v>
                </c:pt>
                <c:pt idx="128">
                  <c:v>222.3453</c:v>
                </c:pt>
                <c:pt idx="129">
                  <c:v>222.3077</c:v>
                </c:pt>
                <c:pt idx="130">
                  <c:v>222.2679</c:v>
                </c:pt>
                <c:pt idx="131">
                  <c:v>222.2258</c:v>
                </c:pt>
                <c:pt idx="132">
                  <c:v>222.1814000000004</c:v>
                </c:pt>
                <c:pt idx="133">
                  <c:v>222.1344</c:v>
                </c:pt>
                <c:pt idx="134">
                  <c:v>222.0848</c:v>
                </c:pt>
                <c:pt idx="135">
                  <c:v>222.0323000000004</c:v>
                </c:pt>
                <c:pt idx="136">
                  <c:v>221.9769</c:v>
                </c:pt>
                <c:pt idx="137">
                  <c:v>221.9183</c:v>
                </c:pt>
                <c:pt idx="138">
                  <c:v>221.8564000000006</c:v>
                </c:pt>
                <c:pt idx="139">
                  <c:v>221.791</c:v>
                </c:pt>
                <c:pt idx="140">
                  <c:v>221.7218</c:v>
                </c:pt>
                <c:pt idx="141">
                  <c:v>221.6488</c:v>
                </c:pt>
                <c:pt idx="142">
                  <c:v>221.5717</c:v>
                </c:pt>
                <c:pt idx="143">
                  <c:v>221.4902</c:v>
                </c:pt>
                <c:pt idx="144">
                  <c:v>221.4041</c:v>
                </c:pt>
                <c:pt idx="145">
                  <c:v>221.3132</c:v>
                </c:pt>
                <c:pt idx="146">
                  <c:v>221.2171</c:v>
                </c:pt>
                <c:pt idx="147">
                  <c:v>221.1157</c:v>
                </c:pt>
                <c:pt idx="148">
                  <c:v>221.0087</c:v>
                </c:pt>
                <c:pt idx="149">
                  <c:v>220.8956</c:v>
                </c:pt>
                <c:pt idx="150">
                  <c:v>220.7763</c:v>
                </c:pt>
                <c:pt idx="151">
                  <c:v>220.6504000000003</c:v>
                </c:pt>
                <c:pt idx="152">
                  <c:v>220.5174</c:v>
                </c:pt>
                <c:pt idx="153">
                  <c:v>220.3772</c:v>
                </c:pt>
                <c:pt idx="154">
                  <c:v>220.2291</c:v>
                </c:pt>
                <c:pt idx="155">
                  <c:v>220.073</c:v>
                </c:pt>
                <c:pt idx="156">
                  <c:v>219.9082000000004</c:v>
                </c:pt>
                <c:pt idx="157">
                  <c:v>219.7345</c:v>
                </c:pt>
                <c:pt idx="158">
                  <c:v>219.5513000000004</c:v>
                </c:pt>
                <c:pt idx="159">
                  <c:v>219.3582000000006</c:v>
                </c:pt>
                <c:pt idx="160">
                  <c:v>219.1546</c:v>
                </c:pt>
                <c:pt idx="161">
                  <c:v>218.94</c:v>
                </c:pt>
                <c:pt idx="162">
                  <c:v>218.7138999999996</c:v>
                </c:pt>
                <c:pt idx="163">
                  <c:v>218.4757</c:v>
                </c:pt>
                <c:pt idx="164">
                  <c:v>218.2248</c:v>
                </c:pt>
                <c:pt idx="165">
                  <c:v>217.9607</c:v>
                </c:pt>
                <c:pt idx="166">
                  <c:v>217.6826</c:v>
                </c:pt>
                <c:pt idx="167">
                  <c:v>217.3898</c:v>
                </c:pt>
                <c:pt idx="168">
                  <c:v>217.0819000000003</c:v>
                </c:pt>
                <c:pt idx="169">
                  <c:v>216.7579</c:v>
                </c:pt>
                <c:pt idx="170">
                  <c:v>216.4173</c:v>
                </c:pt>
                <c:pt idx="171">
                  <c:v>216.0592</c:v>
                </c:pt>
                <c:pt idx="172">
                  <c:v>215.6828</c:v>
                </c:pt>
                <c:pt idx="173">
                  <c:v>215.2875</c:v>
                </c:pt>
                <c:pt idx="174">
                  <c:v>214.8723000000004</c:v>
                </c:pt>
                <c:pt idx="175">
                  <c:v>214.4365</c:v>
                </c:pt>
                <c:pt idx="176">
                  <c:v>213.9791</c:v>
                </c:pt>
                <c:pt idx="177">
                  <c:v>213.4994</c:v>
                </c:pt>
                <c:pt idx="178">
                  <c:v>212.9965</c:v>
                </c:pt>
                <c:pt idx="179">
                  <c:v>212.4694</c:v>
                </c:pt>
                <c:pt idx="180">
                  <c:v>211.9173</c:v>
                </c:pt>
                <c:pt idx="181">
                  <c:v>211.3392</c:v>
                </c:pt>
                <c:pt idx="182">
                  <c:v>210.7343</c:v>
                </c:pt>
                <c:pt idx="183">
                  <c:v>210.1017</c:v>
                </c:pt>
                <c:pt idx="184">
                  <c:v>209.4404</c:v>
                </c:pt>
                <c:pt idx="185">
                  <c:v>208.7495</c:v>
                </c:pt>
                <c:pt idx="186">
                  <c:v>208.0282000000004</c:v>
                </c:pt>
                <c:pt idx="187">
                  <c:v>207.2755</c:v>
                </c:pt>
                <c:pt idx="188">
                  <c:v>206.4906</c:v>
                </c:pt>
                <c:pt idx="189">
                  <c:v>205.6727</c:v>
                </c:pt>
                <c:pt idx="190">
                  <c:v>204.8210000000004</c:v>
                </c:pt>
                <c:pt idx="191">
                  <c:v>203.9347</c:v>
                </c:pt>
                <c:pt idx="192">
                  <c:v>203.0131</c:v>
                </c:pt>
                <c:pt idx="193">
                  <c:v>202.0554000000004</c:v>
                </c:pt>
                <c:pt idx="194">
                  <c:v>201.0611</c:v>
                </c:pt>
                <c:pt idx="195">
                  <c:v>200.0296</c:v>
                </c:pt>
                <c:pt idx="196">
                  <c:v>198.9604000000004</c:v>
                </c:pt>
                <c:pt idx="197">
                  <c:v>197.853</c:v>
                </c:pt>
                <c:pt idx="198">
                  <c:v>196.707</c:v>
                </c:pt>
                <c:pt idx="199">
                  <c:v>195.5222000000004</c:v>
                </c:pt>
                <c:pt idx="200">
                  <c:v>194.2983</c:v>
                </c:pt>
                <c:pt idx="201">
                  <c:v>193.0354</c:v>
                </c:pt>
                <c:pt idx="202">
                  <c:v>191.7332</c:v>
                </c:pt>
                <c:pt idx="203">
                  <c:v>190.3920000000004</c:v>
                </c:pt>
                <c:pt idx="204">
                  <c:v>189.0118</c:v>
                </c:pt>
                <c:pt idx="205">
                  <c:v>187.5929</c:v>
                </c:pt>
                <c:pt idx="206">
                  <c:v>186.1359</c:v>
                </c:pt>
                <c:pt idx="207">
                  <c:v>184.6411</c:v>
                </c:pt>
                <c:pt idx="208">
                  <c:v>183.1091</c:v>
                </c:pt>
                <c:pt idx="209">
                  <c:v>181.5406</c:v>
                </c:pt>
                <c:pt idx="210">
                  <c:v>179.9366</c:v>
                </c:pt>
                <c:pt idx="211">
                  <c:v>178.2978</c:v>
                </c:pt>
                <c:pt idx="212">
                  <c:v>176.6254</c:v>
                </c:pt>
                <c:pt idx="213">
                  <c:v>174.9204000000004</c:v>
                </c:pt>
                <c:pt idx="214">
                  <c:v>173.184</c:v>
                </c:pt>
                <c:pt idx="215">
                  <c:v>171.4176</c:v>
                </c:pt>
                <c:pt idx="216">
                  <c:v>169.6226</c:v>
                </c:pt>
                <c:pt idx="217">
                  <c:v>167.8004000000004</c:v>
                </c:pt>
                <c:pt idx="218">
                  <c:v>165.9525</c:v>
                </c:pt>
                <c:pt idx="219">
                  <c:v>164.0806</c:v>
                </c:pt>
                <c:pt idx="220">
                  <c:v>162.1863000000001</c:v>
                </c:pt>
                <c:pt idx="221">
                  <c:v>160.2714</c:v>
                </c:pt>
                <c:pt idx="222">
                  <c:v>158.3374000000005</c:v>
                </c:pt>
                <c:pt idx="223">
                  <c:v>156.3864000000006</c:v>
                </c:pt>
                <c:pt idx="224">
                  <c:v>154.42</c:v>
                </c:pt>
                <c:pt idx="225">
                  <c:v>152.4401</c:v>
                </c:pt>
                <c:pt idx="226">
                  <c:v>150.4484000000004</c:v>
                </c:pt>
                <c:pt idx="227">
                  <c:v>148.4468</c:v>
                </c:pt>
                <c:pt idx="228">
                  <c:v>146.4371</c:v>
                </c:pt>
                <c:pt idx="229">
                  <c:v>144.4212000000004</c:v>
                </c:pt>
                <c:pt idx="230">
                  <c:v>142.4007</c:v>
                </c:pt>
                <c:pt idx="231">
                  <c:v>140.3774000000004</c:v>
                </c:pt>
                <c:pt idx="232">
                  <c:v>138.3531</c:v>
                </c:pt>
                <c:pt idx="233">
                  <c:v>136.3293000000001</c:v>
                </c:pt>
                <c:pt idx="234">
                  <c:v>134.3077</c:v>
                </c:pt>
                <c:pt idx="235">
                  <c:v>132.2899</c:v>
                </c:pt>
                <c:pt idx="236">
                  <c:v>130.2774</c:v>
                </c:pt>
                <c:pt idx="237">
                  <c:v>128.2715</c:v>
                </c:pt>
                <c:pt idx="238">
                  <c:v>126.2738</c:v>
                </c:pt>
                <c:pt idx="239">
                  <c:v>124.2855</c:v>
                </c:pt>
                <c:pt idx="240">
                  <c:v>122.308</c:v>
                </c:pt>
                <c:pt idx="241">
                  <c:v>120.3423</c:v>
                </c:pt>
                <c:pt idx="242">
                  <c:v>118.3896</c:v>
                </c:pt>
                <c:pt idx="243">
                  <c:v>116.4511000000001</c:v>
                </c:pt>
                <c:pt idx="244">
                  <c:v>114.5277</c:v>
                </c:pt>
                <c:pt idx="245">
                  <c:v>112.6203</c:v>
                </c:pt>
                <c:pt idx="246">
                  <c:v>110.7298</c:v>
                </c:pt>
                <c:pt idx="247">
                  <c:v>108.857</c:v>
                </c:pt>
                <c:pt idx="248">
                  <c:v>107.0026</c:v>
                </c:pt>
                <c:pt idx="249">
                  <c:v>105.1674</c:v>
                </c:pt>
                <c:pt idx="250">
                  <c:v>103.3518</c:v>
                </c:pt>
                <c:pt idx="251">
                  <c:v>101.5566</c:v>
                </c:pt>
                <c:pt idx="252">
                  <c:v>99.78217999999998</c:v>
                </c:pt>
                <c:pt idx="253">
                  <c:v>98.02901</c:v>
                </c:pt>
                <c:pt idx="254">
                  <c:v>96.29745000000002</c:v>
                </c:pt>
                <c:pt idx="255">
                  <c:v>94.58791</c:v>
                </c:pt>
                <c:pt idx="256">
                  <c:v>92.90062000000025</c:v>
                </c:pt>
                <c:pt idx="257">
                  <c:v>91.23587</c:v>
                </c:pt>
                <c:pt idx="258">
                  <c:v>89.5939</c:v>
                </c:pt>
                <c:pt idx="259">
                  <c:v>87.97483</c:v>
                </c:pt>
                <c:pt idx="260">
                  <c:v>86.37884999999986</c:v>
                </c:pt>
                <c:pt idx="261">
                  <c:v>84.80597999999995</c:v>
                </c:pt>
                <c:pt idx="262">
                  <c:v>83.25636999999998</c:v>
                </c:pt>
                <c:pt idx="263">
                  <c:v>81.72997</c:v>
                </c:pt>
                <c:pt idx="264">
                  <c:v>80.22686</c:v>
                </c:pt>
                <c:pt idx="265">
                  <c:v>78.74695000000002</c:v>
                </c:pt>
                <c:pt idx="266">
                  <c:v>77.29023000000002</c:v>
                </c:pt>
                <c:pt idx="267">
                  <c:v>75.85661</c:v>
                </c:pt>
                <c:pt idx="268">
                  <c:v>74.44598</c:v>
                </c:pt>
                <c:pt idx="269">
                  <c:v>73.05823</c:v>
                </c:pt>
                <c:pt idx="270">
                  <c:v>71.69323</c:v>
                </c:pt>
                <c:pt idx="271">
                  <c:v>70.35082999999998</c:v>
                </c:pt>
                <c:pt idx="272">
                  <c:v>69.0309</c:v>
                </c:pt>
                <c:pt idx="273">
                  <c:v>67.73317</c:v>
                </c:pt>
                <c:pt idx="274">
                  <c:v>66.45749</c:v>
                </c:pt>
                <c:pt idx="275">
                  <c:v>65.20364</c:v>
                </c:pt>
                <c:pt idx="276">
                  <c:v>63.97147</c:v>
                </c:pt>
                <c:pt idx="277">
                  <c:v>62.76064</c:v>
                </c:pt>
                <c:pt idx="278">
                  <c:v>61.57098000000001</c:v>
                </c:pt>
                <c:pt idx="279">
                  <c:v>60.40222</c:v>
                </c:pt>
                <c:pt idx="280">
                  <c:v>59.25417</c:v>
                </c:pt>
                <c:pt idx="281">
                  <c:v>58.12648</c:v>
                </c:pt>
                <c:pt idx="282">
                  <c:v>57.01894</c:v>
                </c:pt>
                <c:pt idx="283">
                  <c:v>55.93128</c:v>
                </c:pt>
                <c:pt idx="284">
                  <c:v>54.86323</c:v>
                </c:pt>
                <c:pt idx="285">
                  <c:v>53.81455</c:v>
                </c:pt>
                <c:pt idx="286">
                  <c:v>52.7849</c:v>
                </c:pt>
                <c:pt idx="287">
                  <c:v>51.77404000000001</c:v>
                </c:pt>
                <c:pt idx="288">
                  <c:v>50.7817</c:v>
                </c:pt>
                <c:pt idx="289">
                  <c:v>49.80761</c:v>
                </c:pt>
                <c:pt idx="290">
                  <c:v>48.85145999999997</c:v>
                </c:pt>
                <c:pt idx="291">
                  <c:v>47.91297</c:v>
                </c:pt>
                <c:pt idx="292">
                  <c:v>46.99189</c:v>
                </c:pt>
                <c:pt idx="293">
                  <c:v>46.08796</c:v>
                </c:pt>
                <c:pt idx="294">
                  <c:v>45.20084000000001</c:v>
                </c:pt>
                <c:pt idx="295">
                  <c:v>44.3303</c:v>
                </c:pt>
                <c:pt idx="296">
                  <c:v>43.47606</c:v>
                </c:pt>
                <c:pt idx="297">
                  <c:v>42.63784</c:v>
                </c:pt>
                <c:pt idx="298">
                  <c:v>41.8154</c:v>
                </c:pt>
                <c:pt idx="299">
                  <c:v>41.00843000000001</c:v>
                </c:pt>
                <c:pt idx="300">
                  <c:v>40.21669</c:v>
                </c:pt>
                <c:pt idx="301">
                  <c:v>39.43991000000001</c:v>
                </c:pt>
                <c:pt idx="302">
                  <c:v>38.67786</c:v>
                </c:pt>
                <c:pt idx="303">
                  <c:v>37.93023</c:v>
                </c:pt>
                <c:pt idx="304">
                  <c:v>37.1968</c:v>
                </c:pt>
                <c:pt idx="305">
                  <c:v>36.47731</c:v>
                </c:pt>
                <c:pt idx="306">
                  <c:v>35.77154</c:v>
                </c:pt>
                <c:pt idx="307">
                  <c:v>35.07919000000001</c:v>
                </c:pt>
                <c:pt idx="308">
                  <c:v>34.40006</c:v>
                </c:pt>
                <c:pt idx="309">
                  <c:v>33.73390000000001</c:v>
                </c:pt>
                <c:pt idx="310">
                  <c:v>33.08047</c:v>
                </c:pt>
                <c:pt idx="311">
                  <c:v>32.43957</c:v>
                </c:pt>
                <c:pt idx="312">
                  <c:v>31.81093</c:v>
                </c:pt>
                <c:pt idx="313">
                  <c:v>31.19434</c:v>
                </c:pt>
                <c:pt idx="314">
                  <c:v>30.58956999999993</c:v>
                </c:pt>
                <c:pt idx="315">
                  <c:v>29.99643999999991</c:v>
                </c:pt>
                <c:pt idx="316">
                  <c:v>29.41469</c:v>
                </c:pt>
                <c:pt idx="317">
                  <c:v>28.84412</c:v>
                </c:pt>
                <c:pt idx="318">
                  <c:v>28.28452999999991</c:v>
                </c:pt>
                <c:pt idx="319">
                  <c:v>27.73572999999991</c:v>
                </c:pt>
                <c:pt idx="320">
                  <c:v>27.19748999999999</c:v>
                </c:pt>
                <c:pt idx="321">
                  <c:v>26.66961999999993</c:v>
                </c:pt>
                <c:pt idx="322">
                  <c:v>26.15193000000006</c:v>
                </c:pt>
                <c:pt idx="323">
                  <c:v>25.64422</c:v>
                </c:pt>
                <c:pt idx="324">
                  <c:v>25.14632999999994</c:v>
                </c:pt>
                <c:pt idx="325">
                  <c:v>24.65804</c:v>
                </c:pt>
                <c:pt idx="326">
                  <c:v>24.17918</c:v>
                </c:pt>
                <c:pt idx="327">
                  <c:v>23.70957999999994</c:v>
                </c:pt>
                <c:pt idx="328">
                  <c:v>23.24907</c:v>
                </c:pt>
                <c:pt idx="329">
                  <c:v>22.79745</c:v>
                </c:pt>
                <c:pt idx="330">
                  <c:v>22.35456</c:v>
                </c:pt>
                <c:pt idx="331">
                  <c:v>21.92024999999989</c:v>
                </c:pt>
                <c:pt idx="332">
                  <c:v>21.49436</c:v>
                </c:pt>
                <c:pt idx="333">
                  <c:v>21.07669999999994</c:v>
                </c:pt>
                <c:pt idx="334">
                  <c:v>20.66713</c:v>
                </c:pt>
                <c:pt idx="335">
                  <c:v>20.26548999999991</c:v>
                </c:pt>
                <c:pt idx="336">
                  <c:v>19.87163999999999</c:v>
                </c:pt>
                <c:pt idx="337">
                  <c:v>19.48542999999987</c:v>
                </c:pt>
                <c:pt idx="338">
                  <c:v>19.10669</c:v>
                </c:pt>
                <c:pt idx="339">
                  <c:v>18.73529999999994</c:v>
                </c:pt>
                <c:pt idx="340">
                  <c:v>18.37111000000001</c:v>
                </c:pt>
                <c:pt idx="341">
                  <c:v>18.014</c:v>
                </c:pt>
                <c:pt idx="342">
                  <c:v>17.66379999999993</c:v>
                </c:pt>
                <c:pt idx="343">
                  <c:v>17.32039</c:v>
                </c:pt>
                <c:pt idx="344">
                  <c:v>16.98364999999987</c:v>
                </c:pt>
                <c:pt idx="345">
                  <c:v>16.65346</c:v>
                </c:pt>
                <c:pt idx="346">
                  <c:v>16.32966</c:v>
                </c:pt>
                <c:pt idx="347">
                  <c:v>16.01214999999993</c:v>
                </c:pt>
                <c:pt idx="348">
                  <c:v>15.70081</c:v>
                </c:pt>
                <c:pt idx="349">
                  <c:v>15.39551000000003</c:v>
                </c:pt>
                <c:pt idx="350">
                  <c:v>15.09614</c:v>
                </c:pt>
                <c:pt idx="351">
                  <c:v>14.80258000000004</c:v>
                </c:pt>
                <c:pt idx="352">
                  <c:v>14.51473</c:v>
                </c:pt>
                <c:pt idx="353">
                  <c:v>14.23246</c:v>
                </c:pt>
                <c:pt idx="354">
                  <c:v>13.95569000000004</c:v>
                </c:pt>
                <c:pt idx="355">
                  <c:v>13.68428</c:v>
                </c:pt>
                <c:pt idx="356">
                  <c:v>13.41815</c:v>
                </c:pt>
                <c:pt idx="357">
                  <c:v>13.15719</c:v>
                </c:pt>
                <c:pt idx="358">
                  <c:v>12.90131</c:v>
                </c:pt>
                <c:pt idx="359">
                  <c:v>12.65039</c:v>
                </c:pt>
                <c:pt idx="360">
                  <c:v>12.40435</c:v>
                </c:pt>
                <c:pt idx="361">
                  <c:v>12.16309</c:v>
                </c:pt>
                <c:pt idx="362">
                  <c:v>11.92652</c:v>
                </c:pt>
                <c:pt idx="363">
                  <c:v>11.69456</c:v>
                </c:pt>
                <c:pt idx="364">
                  <c:v>11.4671</c:v>
                </c:pt>
                <c:pt idx="365">
                  <c:v>11.24405</c:v>
                </c:pt>
                <c:pt idx="366">
                  <c:v>11.02535</c:v>
                </c:pt>
                <c:pt idx="367">
                  <c:v>10.8109</c:v>
                </c:pt>
                <c:pt idx="368">
                  <c:v>10.60062</c:v>
                </c:pt>
                <c:pt idx="369">
                  <c:v>10.39442</c:v>
                </c:pt>
                <c:pt idx="370">
                  <c:v>10.19224</c:v>
                </c:pt>
                <c:pt idx="371">
                  <c:v>9.993987</c:v>
                </c:pt>
                <c:pt idx="372">
                  <c:v>9.799586000000006</c:v>
                </c:pt>
                <c:pt idx="373">
                  <c:v>9.608965</c:v>
                </c:pt>
                <c:pt idx="374">
                  <c:v>9.422051000000001</c:v>
                </c:pt>
                <c:pt idx="375">
                  <c:v>9.238770999999998</c:v>
                </c:pt>
                <c:pt idx="376">
                  <c:v>9.059062</c:v>
                </c:pt>
                <c:pt idx="377">
                  <c:v>8.882841000000002</c:v>
                </c:pt>
                <c:pt idx="378">
                  <c:v>8.710047999999998</c:v>
                </c:pt>
                <c:pt idx="379">
                  <c:v>8.540614</c:v>
                </c:pt>
                <c:pt idx="380">
                  <c:v>8.374481000000004</c:v>
                </c:pt>
                <c:pt idx="381">
                  <c:v>8.211575</c:v>
                </c:pt>
                <c:pt idx="382">
                  <c:v>8.051836000000024</c:v>
                </c:pt>
                <c:pt idx="383">
                  <c:v>7.895204</c:v>
                </c:pt>
                <c:pt idx="384">
                  <c:v>7.741618</c:v>
                </c:pt>
                <c:pt idx="385">
                  <c:v>7.591024</c:v>
                </c:pt>
                <c:pt idx="386">
                  <c:v>7.443354</c:v>
                </c:pt>
                <c:pt idx="387">
                  <c:v>7.298556999999986</c:v>
                </c:pt>
                <c:pt idx="388">
                  <c:v>7.156575999999984</c:v>
                </c:pt>
                <c:pt idx="389">
                  <c:v>7.01736</c:v>
                </c:pt>
                <c:pt idx="390">
                  <c:v>6.880848</c:v>
                </c:pt>
                <c:pt idx="391">
                  <c:v>6.746992</c:v>
                </c:pt>
                <c:pt idx="392">
                  <c:v>6.615738999999985</c:v>
                </c:pt>
                <c:pt idx="393">
                  <c:v>6.487043</c:v>
                </c:pt>
                <c:pt idx="394">
                  <c:v>6.360846999999986</c:v>
                </c:pt>
                <c:pt idx="395">
                  <c:v>6.237104999999986</c:v>
                </c:pt>
                <c:pt idx="396">
                  <c:v>6.115769999999999</c:v>
                </c:pt>
                <c:pt idx="397">
                  <c:v>5.996796</c:v>
                </c:pt>
                <c:pt idx="398">
                  <c:v>5.880138999999994</c:v>
                </c:pt>
                <c:pt idx="399">
                  <c:v>5.765748</c:v>
                </c:pt>
                <c:pt idx="400">
                  <c:v>5.653581999999981</c:v>
                </c:pt>
                <c:pt idx="401">
                  <c:v>5.543598</c:v>
                </c:pt>
                <c:pt idx="402">
                  <c:v>5.435757</c:v>
                </c:pt>
                <c:pt idx="403">
                  <c:v>5.33001</c:v>
                </c:pt>
                <c:pt idx="404">
                  <c:v>5.226321</c:v>
                </c:pt>
                <c:pt idx="405">
                  <c:v>5.124647999999985</c:v>
                </c:pt>
                <c:pt idx="406">
                  <c:v>5.024955999999974</c:v>
                </c:pt>
                <c:pt idx="407">
                  <c:v>4.927201</c:v>
                </c:pt>
                <c:pt idx="408">
                  <c:v>4.831347000000013</c:v>
                </c:pt>
                <c:pt idx="409">
                  <c:v>4.737358</c:v>
                </c:pt>
                <c:pt idx="410">
                  <c:v>4.645195999999984</c:v>
                </c:pt>
                <c:pt idx="411">
                  <c:v>4.554831999999984</c:v>
                </c:pt>
                <c:pt idx="412">
                  <c:v>4.466221000000012</c:v>
                </c:pt>
                <c:pt idx="413">
                  <c:v>4.379335</c:v>
                </c:pt>
                <c:pt idx="414">
                  <c:v>4.294137999999984</c:v>
                </c:pt>
                <c:pt idx="415">
                  <c:v>4.210602</c:v>
                </c:pt>
                <c:pt idx="416">
                  <c:v>4.128688999999985</c:v>
                </c:pt>
                <c:pt idx="417">
                  <c:v>4.048368000000012</c:v>
                </c:pt>
                <c:pt idx="418">
                  <c:v>3.969611</c:v>
                </c:pt>
                <c:pt idx="419">
                  <c:v>3.892387999999998</c:v>
                </c:pt>
                <c:pt idx="420">
                  <c:v>3.816663999999987</c:v>
                </c:pt>
                <c:pt idx="421">
                  <c:v>3.742414</c:v>
                </c:pt>
                <c:pt idx="422">
                  <c:v>3.669608999999998</c:v>
                </c:pt>
                <c:pt idx="423">
                  <c:v>3.598218999999997</c:v>
                </c:pt>
                <c:pt idx="424">
                  <c:v>3.528221</c:v>
                </c:pt>
                <c:pt idx="425">
                  <c:v>3.459582</c:v>
                </c:pt>
                <c:pt idx="426">
                  <c:v>3.392277999999992</c:v>
                </c:pt>
                <c:pt idx="427">
                  <c:v>3.326283999999997</c:v>
                </c:pt>
                <c:pt idx="428">
                  <c:v>3.261576</c:v>
                </c:pt>
                <c:pt idx="429">
                  <c:v>3.198124000000006</c:v>
                </c:pt>
                <c:pt idx="430">
                  <c:v>3.135907</c:v>
                </c:pt>
                <c:pt idx="431">
                  <c:v>3.0749</c:v>
                </c:pt>
                <c:pt idx="432">
                  <c:v>3.015081999999999</c:v>
                </c:pt>
                <c:pt idx="433">
                  <c:v>2.956425999999992</c:v>
                </c:pt>
                <c:pt idx="434">
                  <c:v>2.898911</c:v>
                </c:pt>
                <c:pt idx="435">
                  <c:v>2.842514</c:v>
                </c:pt>
                <c:pt idx="436">
                  <c:v>2.787215</c:v>
                </c:pt>
                <c:pt idx="437">
                  <c:v>2.732993</c:v>
                </c:pt>
                <c:pt idx="438">
                  <c:v>2.679825</c:v>
                </c:pt>
                <c:pt idx="439">
                  <c:v>2.627691000000007</c:v>
                </c:pt>
                <c:pt idx="440">
                  <c:v>2.576570999999998</c:v>
                </c:pt>
                <c:pt idx="441">
                  <c:v>2.526446999999993</c:v>
                </c:pt>
                <c:pt idx="442">
                  <c:v>2.477297</c:v>
                </c:pt>
                <c:pt idx="443">
                  <c:v>2.429102</c:v>
                </c:pt>
                <c:pt idx="444">
                  <c:v>2.381845999999987</c:v>
                </c:pt>
                <c:pt idx="445">
                  <c:v>2.335509999999993</c:v>
                </c:pt>
                <c:pt idx="446">
                  <c:v>2.290074</c:v>
                </c:pt>
                <c:pt idx="447">
                  <c:v>2.245522</c:v>
                </c:pt>
                <c:pt idx="448">
                  <c:v>2.201837</c:v>
                </c:pt>
                <c:pt idx="449">
                  <c:v>2.159001999999999</c:v>
                </c:pt>
                <c:pt idx="450">
                  <c:v>2.117002</c:v>
                </c:pt>
                <c:pt idx="451">
                  <c:v>2.075816999999997</c:v>
                </c:pt>
                <c:pt idx="452">
                  <c:v>2.035432999999997</c:v>
                </c:pt>
                <c:pt idx="453">
                  <c:v>1.995834999999999</c:v>
                </c:pt>
                <c:pt idx="454">
                  <c:v>1.957008</c:v>
                </c:pt>
                <c:pt idx="455">
                  <c:v>1.918936</c:v>
                </c:pt>
                <c:pt idx="456">
                  <c:v>1.881604</c:v>
                </c:pt>
                <c:pt idx="457">
                  <c:v>1.844999</c:v>
                </c:pt>
                <c:pt idx="458">
                  <c:v>1.809107</c:v>
                </c:pt>
                <c:pt idx="459">
                  <c:v>1.773911999999997</c:v>
                </c:pt>
                <c:pt idx="460">
                  <c:v>1.739401999999997</c:v>
                </c:pt>
                <c:pt idx="461">
                  <c:v>1.705562999999997</c:v>
                </c:pt>
                <c:pt idx="462">
                  <c:v>1.672382000000004</c:v>
                </c:pt>
                <c:pt idx="463">
                  <c:v>1.639848</c:v>
                </c:pt>
                <c:pt idx="464">
                  <c:v>1.607946</c:v>
                </c:pt>
                <c:pt idx="465">
                  <c:v>1.576664</c:v>
                </c:pt>
                <c:pt idx="466">
                  <c:v>1.545990999999996</c:v>
                </c:pt>
              </c:numCache>
            </c:numRef>
          </c:yVal>
          <c:smooth val="1"/>
        </c:ser>
        <c:ser>
          <c:idx val="1"/>
          <c:order val="7"/>
          <c:tx>
            <c:strRef>
              <c:f>Sheet3!$C$1</c:f>
              <c:strCache>
                <c:ptCount val="1"/>
                <c:pt idx="0">
                  <c:v>pH 3.0_10SO2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Sheet3!$C$2:$C$1001</c:f>
              <c:numCache>
                <c:formatCode>General</c:formatCode>
                <c:ptCount val="1000"/>
                <c:pt idx="0">
                  <c:v>223.0</c:v>
                </c:pt>
                <c:pt idx="1">
                  <c:v>223.0</c:v>
                </c:pt>
                <c:pt idx="2">
                  <c:v>223.0</c:v>
                </c:pt>
                <c:pt idx="3">
                  <c:v>223.0</c:v>
                </c:pt>
                <c:pt idx="4">
                  <c:v>223.0</c:v>
                </c:pt>
                <c:pt idx="5">
                  <c:v>223.0</c:v>
                </c:pt>
                <c:pt idx="6">
                  <c:v>223.0</c:v>
                </c:pt>
                <c:pt idx="7">
                  <c:v>223.0</c:v>
                </c:pt>
                <c:pt idx="8">
                  <c:v>223.0</c:v>
                </c:pt>
                <c:pt idx="9">
                  <c:v>223.0</c:v>
                </c:pt>
                <c:pt idx="10">
                  <c:v>223.0</c:v>
                </c:pt>
                <c:pt idx="11">
                  <c:v>223.0</c:v>
                </c:pt>
                <c:pt idx="12">
                  <c:v>223.0</c:v>
                </c:pt>
                <c:pt idx="13">
                  <c:v>223.0</c:v>
                </c:pt>
                <c:pt idx="14">
                  <c:v>223.0</c:v>
                </c:pt>
                <c:pt idx="15">
                  <c:v>223.0</c:v>
                </c:pt>
                <c:pt idx="16">
                  <c:v>223.0</c:v>
                </c:pt>
                <c:pt idx="17">
                  <c:v>223.0</c:v>
                </c:pt>
                <c:pt idx="18">
                  <c:v>223.0</c:v>
                </c:pt>
                <c:pt idx="19">
                  <c:v>223.0</c:v>
                </c:pt>
                <c:pt idx="20">
                  <c:v>223.0</c:v>
                </c:pt>
                <c:pt idx="21">
                  <c:v>223.0</c:v>
                </c:pt>
                <c:pt idx="22">
                  <c:v>223.0</c:v>
                </c:pt>
                <c:pt idx="23">
                  <c:v>223.0</c:v>
                </c:pt>
                <c:pt idx="24">
                  <c:v>223.0</c:v>
                </c:pt>
                <c:pt idx="25">
                  <c:v>223.0</c:v>
                </c:pt>
                <c:pt idx="26">
                  <c:v>223.0</c:v>
                </c:pt>
                <c:pt idx="27">
                  <c:v>223.0</c:v>
                </c:pt>
                <c:pt idx="28">
                  <c:v>223.0</c:v>
                </c:pt>
                <c:pt idx="29">
                  <c:v>223.0</c:v>
                </c:pt>
                <c:pt idx="30">
                  <c:v>223.0</c:v>
                </c:pt>
                <c:pt idx="31">
                  <c:v>223.0</c:v>
                </c:pt>
                <c:pt idx="32">
                  <c:v>223.0</c:v>
                </c:pt>
                <c:pt idx="33">
                  <c:v>223.0</c:v>
                </c:pt>
                <c:pt idx="34">
                  <c:v>223.0</c:v>
                </c:pt>
                <c:pt idx="35">
                  <c:v>223.0</c:v>
                </c:pt>
                <c:pt idx="36">
                  <c:v>223.0</c:v>
                </c:pt>
                <c:pt idx="37">
                  <c:v>223.0</c:v>
                </c:pt>
                <c:pt idx="38">
                  <c:v>223.0</c:v>
                </c:pt>
                <c:pt idx="39">
                  <c:v>223.0</c:v>
                </c:pt>
                <c:pt idx="40">
                  <c:v>223.0</c:v>
                </c:pt>
                <c:pt idx="41">
                  <c:v>223.0</c:v>
                </c:pt>
                <c:pt idx="42">
                  <c:v>223.0</c:v>
                </c:pt>
                <c:pt idx="43">
                  <c:v>223.0</c:v>
                </c:pt>
                <c:pt idx="44">
                  <c:v>223.0</c:v>
                </c:pt>
                <c:pt idx="45">
                  <c:v>223.0</c:v>
                </c:pt>
                <c:pt idx="46">
                  <c:v>223.0</c:v>
                </c:pt>
                <c:pt idx="47">
                  <c:v>223.0</c:v>
                </c:pt>
                <c:pt idx="48">
                  <c:v>223.0</c:v>
                </c:pt>
                <c:pt idx="49">
                  <c:v>223.0</c:v>
                </c:pt>
                <c:pt idx="50">
                  <c:v>223.0</c:v>
                </c:pt>
                <c:pt idx="51">
                  <c:v>223.0</c:v>
                </c:pt>
                <c:pt idx="52">
                  <c:v>223.0</c:v>
                </c:pt>
                <c:pt idx="53">
                  <c:v>223.0</c:v>
                </c:pt>
                <c:pt idx="54">
                  <c:v>223.0</c:v>
                </c:pt>
                <c:pt idx="55">
                  <c:v>223.0</c:v>
                </c:pt>
                <c:pt idx="56">
                  <c:v>223.0</c:v>
                </c:pt>
                <c:pt idx="57">
                  <c:v>223.0</c:v>
                </c:pt>
                <c:pt idx="58">
                  <c:v>223.0</c:v>
                </c:pt>
                <c:pt idx="59">
                  <c:v>223.0</c:v>
                </c:pt>
                <c:pt idx="60">
                  <c:v>223.0</c:v>
                </c:pt>
                <c:pt idx="61">
                  <c:v>223.0</c:v>
                </c:pt>
                <c:pt idx="62">
                  <c:v>223.0</c:v>
                </c:pt>
                <c:pt idx="63">
                  <c:v>223.0</c:v>
                </c:pt>
                <c:pt idx="64">
                  <c:v>223.0</c:v>
                </c:pt>
                <c:pt idx="65">
                  <c:v>223.0</c:v>
                </c:pt>
                <c:pt idx="66">
                  <c:v>223.0</c:v>
                </c:pt>
                <c:pt idx="67">
                  <c:v>223.0</c:v>
                </c:pt>
                <c:pt idx="68">
                  <c:v>223.0</c:v>
                </c:pt>
                <c:pt idx="69">
                  <c:v>223.0</c:v>
                </c:pt>
                <c:pt idx="70">
                  <c:v>223.0</c:v>
                </c:pt>
                <c:pt idx="71">
                  <c:v>223.0</c:v>
                </c:pt>
                <c:pt idx="72">
                  <c:v>223.0</c:v>
                </c:pt>
                <c:pt idx="73">
                  <c:v>223.0</c:v>
                </c:pt>
                <c:pt idx="74">
                  <c:v>223.0</c:v>
                </c:pt>
                <c:pt idx="75">
                  <c:v>223.0</c:v>
                </c:pt>
                <c:pt idx="76">
                  <c:v>223.0</c:v>
                </c:pt>
                <c:pt idx="77">
                  <c:v>223.0</c:v>
                </c:pt>
                <c:pt idx="78">
                  <c:v>223.0</c:v>
                </c:pt>
                <c:pt idx="79">
                  <c:v>223.0</c:v>
                </c:pt>
                <c:pt idx="80">
                  <c:v>223.0</c:v>
                </c:pt>
                <c:pt idx="81">
                  <c:v>223.0</c:v>
                </c:pt>
                <c:pt idx="82">
                  <c:v>223.0</c:v>
                </c:pt>
                <c:pt idx="83">
                  <c:v>223.0</c:v>
                </c:pt>
                <c:pt idx="84">
                  <c:v>223.0</c:v>
                </c:pt>
                <c:pt idx="85">
                  <c:v>223.0</c:v>
                </c:pt>
                <c:pt idx="86">
                  <c:v>223.0</c:v>
                </c:pt>
                <c:pt idx="87">
                  <c:v>223.0</c:v>
                </c:pt>
                <c:pt idx="88">
                  <c:v>223.0</c:v>
                </c:pt>
                <c:pt idx="89">
                  <c:v>223.0</c:v>
                </c:pt>
                <c:pt idx="90">
                  <c:v>223.0</c:v>
                </c:pt>
                <c:pt idx="91">
                  <c:v>223.0</c:v>
                </c:pt>
                <c:pt idx="92">
                  <c:v>223.0</c:v>
                </c:pt>
                <c:pt idx="93">
                  <c:v>223.0</c:v>
                </c:pt>
                <c:pt idx="94">
                  <c:v>223.0</c:v>
                </c:pt>
                <c:pt idx="95">
                  <c:v>223.0</c:v>
                </c:pt>
                <c:pt idx="96">
                  <c:v>223.0</c:v>
                </c:pt>
                <c:pt idx="97">
                  <c:v>223.0</c:v>
                </c:pt>
                <c:pt idx="98">
                  <c:v>223.0</c:v>
                </c:pt>
                <c:pt idx="99">
                  <c:v>223.0</c:v>
                </c:pt>
                <c:pt idx="100">
                  <c:v>223.0</c:v>
                </c:pt>
                <c:pt idx="101">
                  <c:v>223.0</c:v>
                </c:pt>
                <c:pt idx="102">
                  <c:v>223.0</c:v>
                </c:pt>
                <c:pt idx="103">
                  <c:v>223.0</c:v>
                </c:pt>
                <c:pt idx="104">
                  <c:v>223.0</c:v>
                </c:pt>
                <c:pt idx="105">
                  <c:v>223.0</c:v>
                </c:pt>
                <c:pt idx="106">
                  <c:v>223.0</c:v>
                </c:pt>
                <c:pt idx="107">
                  <c:v>223.0</c:v>
                </c:pt>
                <c:pt idx="108">
                  <c:v>223.0</c:v>
                </c:pt>
                <c:pt idx="109">
                  <c:v>223.0</c:v>
                </c:pt>
                <c:pt idx="110">
                  <c:v>223.0</c:v>
                </c:pt>
                <c:pt idx="111">
                  <c:v>223.0</c:v>
                </c:pt>
                <c:pt idx="112">
                  <c:v>223.0</c:v>
                </c:pt>
                <c:pt idx="113">
                  <c:v>223.0</c:v>
                </c:pt>
                <c:pt idx="114">
                  <c:v>223.0</c:v>
                </c:pt>
                <c:pt idx="115">
                  <c:v>223.0</c:v>
                </c:pt>
                <c:pt idx="116">
                  <c:v>223.0</c:v>
                </c:pt>
                <c:pt idx="117">
                  <c:v>223.0</c:v>
                </c:pt>
                <c:pt idx="118">
                  <c:v>223.0</c:v>
                </c:pt>
                <c:pt idx="119">
                  <c:v>223.0</c:v>
                </c:pt>
                <c:pt idx="120">
                  <c:v>223.0</c:v>
                </c:pt>
                <c:pt idx="121">
                  <c:v>223.0</c:v>
                </c:pt>
                <c:pt idx="122">
                  <c:v>223.0</c:v>
                </c:pt>
                <c:pt idx="123">
                  <c:v>223.0</c:v>
                </c:pt>
                <c:pt idx="124">
                  <c:v>223.0</c:v>
                </c:pt>
                <c:pt idx="125">
                  <c:v>223.0</c:v>
                </c:pt>
                <c:pt idx="126">
                  <c:v>223.0</c:v>
                </c:pt>
                <c:pt idx="127">
                  <c:v>223.0</c:v>
                </c:pt>
                <c:pt idx="128">
                  <c:v>223.0</c:v>
                </c:pt>
                <c:pt idx="129">
                  <c:v>223.0</c:v>
                </c:pt>
                <c:pt idx="130">
                  <c:v>223.0</c:v>
                </c:pt>
                <c:pt idx="131">
                  <c:v>223.0</c:v>
                </c:pt>
                <c:pt idx="132">
                  <c:v>223.0</c:v>
                </c:pt>
                <c:pt idx="133">
                  <c:v>223.0</c:v>
                </c:pt>
                <c:pt idx="134">
                  <c:v>223.0</c:v>
                </c:pt>
                <c:pt idx="135">
                  <c:v>223.0</c:v>
                </c:pt>
                <c:pt idx="136">
                  <c:v>223.0</c:v>
                </c:pt>
                <c:pt idx="137">
                  <c:v>223.0</c:v>
                </c:pt>
                <c:pt idx="138">
                  <c:v>223.0</c:v>
                </c:pt>
                <c:pt idx="139">
                  <c:v>223.0</c:v>
                </c:pt>
                <c:pt idx="140">
                  <c:v>223.0</c:v>
                </c:pt>
                <c:pt idx="141">
                  <c:v>223.0</c:v>
                </c:pt>
                <c:pt idx="142">
                  <c:v>223.0</c:v>
                </c:pt>
                <c:pt idx="143">
                  <c:v>223.0</c:v>
                </c:pt>
                <c:pt idx="144">
                  <c:v>223.0</c:v>
                </c:pt>
                <c:pt idx="145">
                  <c:v>223.0</c:v>
                </c:pt>
                <c:pt idx="146">
                  <c:v>223.0</c:v>
                </c:pt>
                <c:pt idx="147">
                  <c:v>223.0</c:v>
                </c:pt>
                <c:pt idx="148">
                  <c:v>223.0</c:v>
                </c:pt>
                <c:pt idx="149">
                  <c:v>223.0</c:v>
                </c:pt>
                <c:pt idx="150">
                  <c:v>223.0</c:v>
                </c:pt>
                <c:pt idx="151">
                  <c:v>223.0</c:v>
                </c:pt>
                <c:pt idx="152">
                  <c:v>223.0</c:v>
                </c:pt>
                <c:pt idx="153">
                  <c:v>223.0</c:v>
                </c:pt>
                <c:pt idx="154">
                  <c:v>223.0</c:v>
                </c:pt>
                <c:pt idx="155">
                  <c:v>223.0</c:v>
                </c:pt>
                <c:pt idx="156">
                  <c:v>223.0</c:v>
                </c:pt>
                <c:pt idx="157">
                  <c:v>223.0</c:v>
                </c:pt>
                <c:pt idx="158">
                  <c:v>223.0</c:v>
                </c:pt>
                <c:pt idx="159">
                  <c:v>223.0</c:v>
                </c:pt>
                <c:pt idx="160">
                  <c:v>223.0</c:v>
                </c:pt>
                <c:pt idx="161">
                  <c:v>223.0</c:v>
                </c:pt>
                <c:pt idx="162">
                  <c:v>223.0</c:v>
                </c:pt>
                <c:pt idx="163">
                  <c:v>223.0</c:v>
                </c:pt>
                <c:pt idx="164">
                  <c:v>223.0</c:v>
                </c:pt>
                <c:pt idx="165">
                  <c:v>223.0</c:v>
                </c:pt>
                <c:pt idx="166">
                  <c:v>223.0</c:v>
                </c:pt>
                <c:pt idx="167">
                  <c:v>223.0</c:v>
                </c:pt>
                <c:pt idx="168">
                  <c:v>223.0</c:v>
                </c:pt>
                <c:pt idx="169">
                  <c:v>223.0</c:v>
                </c:pt>
                <c:pt idx="170">
                  <c:v>223.0</c:v>
                </c:pt>
                <c:pt idx="171">
                  <c:v>223.0</c:v>
                </c:pt>
                <c:pt idx="172">
                  <c:v>223.0</c:v>
                </c:pt>
                <c:pt idx="173">
                  <c:v>223.0</c:v>
                </c:pt>
                <c:pt idx="174">
                  <c:v>223.0</c:v>
                </c:pt>
                <c:pt idx="175">
                  <c:v>222.9999</c:v>
                </c:pt>
                <c:pt idx="176">
                  <c:v>222.9999</c:v>
                </c:pt>
                <c:pt idx="177">
                  <c:v>222.9999</c:v>
                </c:pt>
                <c:pt idx="178">
                  <c:v>222.9999</c:v>
                </c:pt>
                <c:pt idx="179">
                  <c:v>222.9999</c:v>
                </c:pt>
                <c:pt idx="180">
                  <c:v>222.9999</c:v>
                </c:pt>
                <c:pt idx="181">
                  <c:v>222.9999</c:v>
                </c:pt>
                <c:pt idx="182">
                  <c:v>222.9999</c:v>
                </c:pt>
                <c:pt idx="183">
                  <c:v>222.9999</c:v>
                </c:pt>
                <c:pt idx="184">
                  <c:v>222.9999</c:v>
                </c:pt>
                <c:pt idx="185">
                  <c:v>222.9999</c:v>
                </c:pt>
                <c:pt idx="186">
                  <c:v>222.9999</c:v>
                </c:pt>
                <c:pt idx="187">
                  <c:v>222.9999</c:v>
                </c:pt>
                <c:pt idx="188">
                  <c:v>222.9999</c:v>
                </c:pt>
                <c:pt idx="189">
                  <c:v>222.9999</c:v>
                </c:pt>
                <c:pt idx="190">
                  <c:v>222.9999</c:v>
                </c:pt>
                <c:pt idx="191">
                  <c:v>222.9999</c:v>
                </c:pt>
                <c:pt idx="192">
                  <c:v>222.9999</c:v>
                </c:pt>
                <c:pt idx="193">
                  <c:v>222.9999</c:v>
                </c:pt>
                <c:pt idx="194">
                  <c:v>222.9999</c:v>
                </c:pt>
                <c:pt idx="195">
                  <c:v>222.9998</c:v>
                </c:pt>
                <c:pt idx="196">
                  <c:v>222.9998</c:v>
                </c:pt>
                <c:pt idx="197">
                  <c:v>222.9998</c:v>
                </c:pt>
                <c:pt idx="198">
                  <c:v>222.9998</c:v>
                </c:pt>
                <c:pt idx="199">
                  <c:v>222.9998</c:v>
                </c:pt>
                <c:pt idx="200">
                  <c:v>222.9998</c:v>
                </c:pt>
                <c:pt idx="201">
                  <c:v>222.9998</c:v>
                </c:pt>
                <c:pt idx="202">
                  <c:v>222.9998</c:v>
                </c:pt>
                <c:pt idx="203">
                  <c:v>222.9998</c:v>
                </c:pt>
                <c:pt idx="204">
                  <c:v>222.9998</c:v>
                </c:pt>
                <c:pt idx="205">
                  <c:v>222.9998</c:v>
                </c:pt>
                <c:pt idx="206">
                  <c:v>222.9997</c:v>
                </c:pt>
                <c:pt idx="207">
                  <c:v>222.9997</c:v>
                </c:pt>
                <c:pt idx="208">
                  <c:v>222.9997</c:v>
                </c:pt>
                <c:pt idx="209">
                  <c:v>222.9997</c:v>
                </c:pt>
                <c:pt idx="210">
                  <c:v>222.9997</c:v>
                </c:pt>
                <c:pt idx="211">
                  <c:v>222.9997</c:v>
                </c:pt>
                <c:pt idx="212">
                  <c:v>222.9996</c:v>
                </c:pt>
                <c:pt idx="213">
                  <c:v>222.9996</c:v>
                </c:pt>
                <c:pt idx="214">
                  <c:v>222.9996</c:v>
                </c:pt>
                <c:pt idx="215">
                  <c:v>222.9996</c:v>
                </c:pt>
                <c:pt idx="216">
                  <c:v>222.9996</c:v>
                </c:pt>
                <c:pt idx="217">
                  <c:v>222.9995</c:v>
                </c:pt>
                <c:pt idx="218">
                  <c:v>222.9995</c:v>
                </c:pt>
                <c:pt idx="219">
                  <c:v>222.9995</c:v>
                </c:pt>
                <c:pt idx="220">
                  <c:v>222.9995</c:v>
                </c:pt>
                <c:pt idx="221">
                  <c:v>222.9994</c:v>
                </c:pt>
                <c:pt idx="222">
                  <c:v>222.9994</c:v>
                </c:pt>
                <c:pt idx="223">
                  <c:v>222.9994</c:v>
                </c:pt>
                <c:pt idx="224">
                  <c:v>222.9994</c:v>
                </c:pt>
                <c:pt idx="225">
                  <c:v>222.9993</c:v>
                </c:pt>
                <c:pt idx="226">
                  <c:v>222.9993</c:v>
                </c:pt>
                <c:pt idx="227">
                  <c:v>222.9993</c:v>
                </c:pt>
                <c:pt idx="228">
                  <c:v>222.9992</c:v>
                </c:pt>
                <c:pt idx="229">
                  <c:v>222.9992</c:v>
                </c:pt>
                <c:pt idx="230">
                  <c:v>222.9991</c:v>
                </c:pt>
                <c:pt idx="231">
                  <c:v>222.9991</c:v>
                </c:pt>
                <c:pt idx="232">
                  <c:v>222.999</c:v>
                </c:pt>
                <c:pt idx="233">
                  <c:v>222.999</c:v>
                </c:pt>
                <c:pt idx="234">
                  <c:v>222.9989000000004</c:v>
                </c:pt>
                <c:pt idx="235">
                  <c:v>222.9989000000004</c:v>
                </c:pt>
                <c:pt idx="236">
                  <c:v>222.9988000000001</c:v>
                </c:pt>
                <c:pt idx="237">
                  <c:v>222.9987</c:v>
                </c:pt>
                <c:pt idx="238">
                  <c:v>222.9987</c:v>
                </c:pt>
                <c:pt idx="239">
                  <c:v>222.9986</c:v>
                </c:pt>
                <c:pt idx="240">
                  <c:v>222.9986</c:v>
                </c:pt>
                <c:pt idx="241">
                  <c:v>222.9985</c:v>
                </c:pt>
                <c:pt idx="242">
                  <c:v>222.9984000000005</c:v>
                </c:pt>
                <c:pt idx="243">
                  <c:v>222.9983000000004</c:v>
                </c:pt>
                <c:pt idx="244">
                  <c:v>222.9982000000004</c:v>
                </c:pt>
                <c:pt idx="245">
                  <c:v>222.9981000000004</c:v>
                </c:pt>
                <c:pt idx="246">
                  <c:v>222.9980000000003</c:v>
                </c:pt>
                <c:pt idx="247">
                  <c:v>222.9979</c:v>
                </c:pt>
                <c:pt idx="248">
                  <c:v>222.9978</c:v>
                </c:pt>
                <c:pt idx="249">
                  <c:v>222.9977</c:v>
                </c:pt>
                <c:pt idx="250">
                  <c:v>222.9976</c:v>
                </c:pt>
                <c:pt idx="251">
                  <c:v>222.9975</c:v>
                </c:pt>
                <c:pt idx="252">
                  <c:v>222.9973000000004</c:v>
                </c:pt>
                <c:pt idx="253">
                  <c:v>222.9972000000004</c:v>
                </c:pt>
                <c:pt idx="254">
                  <c:v>222.9971000000001</c:v>
                </c:pt>
                <c:pt idx="255">
                  <c:v>222.9969</c:v>
                </c:pt>
                <c:pt idx="256">
                  <c:v>222.9968</c:v>
                </c:pt>
                <c:pt idx="257">
                  <c:v>222.9966</c:v>
                </c:pt>
                <c:pt idx="258">
                  <c:v>222.9964000000004</c:v>
                </c:pt>
                <c:pt idx="259">
                  <c:v>222.9962</c:v>
                </c:pt>
                <c:pt idx="260">
                  <c:v>222.996</c:v>
                </c:pt>
                <c:pt idx="261">
                  <c:v>222.9958</c:v>
                </c:pt>
                <c:pt idx="262">
                  <c:v>222.9956</c:v>
                </c:pt>
                <c:pt idx="263">
                  <c:v>222.9954000000001</c:v>
                </c:pt>
                <c:pt idx="264">
                  <c:v>222.9952</c:v>
                </c:pt>
                <c:pt idx="265">
                  <c:v>222.9949</c:v>
                </c:pt>
                <c:pt idx="266">
                  <c:v>222.9946</c:v>
                </c:pt>
                <c:pt idx="267">
                  <c:v>222.9944</c:v>
                </c:pt>
                <c:pt idx="268">
                  <c:v>222.9941</c:v>
                </c:pt>
                <c:pt idx="269">
                  <c:v>222.9938</c:v>
                </c:pt>
                <c:pt idx="270">
                  <c:v>222.9935</c:v>
                </c:pt>
                <c:pt idx="271">
                  <c:v>222.9931</c:v>
                </c:pt>
                <c:pt idx="272">
                  <c:v>222.9928000000001</c:v>
                </c:pt>
                <c:pt idx="273">
                  <c:v>222.9924000000005</c:v>
                </c:pt>
                <c:pt idx="274">
                  <c:v>222.9920000000003</c:v>
                </c:pt>
                <c:pt idx="275">
                  <c:v>222.9916</c:v>
                </c:pt>
                <c:pt idx="276">
                  <c:v>222.9911000000001</c:v>
                </c:pt>
                <c:pt idx="277">
                  <c:v>222.9907</c:v>
                </c:pt>
                <c:pt idx="278">
                  <c:v>222.9902</c:v>
                </c:pt>
                <c:pt idx="279">
                  <c:v>222.9897</c:v>
                </c:pt>
                <c:pt idx="280">
                  <c:v>222.9892</c:v>
                </c:pt>
                <c:pt idx="281">
                  <c:v>222.9886000000004</c:v>
                </c:pt>
                <c:pt idx="282">
                  <c:v>222.9880000000004</c:v>
                </c:pt>
                <c:pt idx="283">
                  <c:v>222.9874000000006</c:v>
                </c:pt>
                <c:pt idx="284">
                  <c:v>222.9868</c:v>
                </c:pt>
                <c:pt idx="285">
                  <c:v>222.9861000000004</c:v>
                </c:pt>
                <c:pt idx="286">
                  <c:v>222.9854000000004</c:v>
                </c:pt>
                <c:pt idx="287">
                  <c:v>222.9846</c:v>
                </c:pt>
                <c:pt idx="288">
                  <c:v>222.9838</c:v>
                </c:pt>
                <c:pt idx="289">
                  <c:v>222.983</c:v>
                </c:pt>
                <c:pt idx="290">
                  <c:v>222.9821000000005</c:v>
                </c:pt>
                <c:pt idx="291">
                  <c:v>222.9812000000004</c:v>
                </c:pt>
                <c:pt idx="292">
                  <c:v>222.9802000000004</c:v>
                </c:pt>
                <c:pt idx="293">
                  <c:v>222.9792</c:v>
                </c:pt>
                <c:pt idx="294">
                  <c:v>222.9781</c:v>
                </c:pt>
                <c:pt idx="295">
                  <c:v>222.977</c:v>
                </c:pt>
                <c:pt idx="296">
                  <c:v>222.9758</c:v>
                </c:pt>
                <c:pt idx="297">
                  <c:v>222.9746</c:v>
                </c:pt>
                <c:pt idx="298">
                  <c:v>222.9733</c:v>
                </c:pt>
                <c:pt idx="299">
                  <c:v>222.9719</c:v>
                </c:pt>
                <c:pt idx="300">
                  <c:v>222.9704</c:v>
                </c:pt>
                <c:pt idx="301">
                  <c:v>222.9689000000003</c:v>
                </c:pt>
                <c:pt idx="302">
                  <c:v>222.9673000000004</c:v>
                </c:pt>
                <c:pt idx="303">
                  <c:v>222.9656</c:v>
                </c:pt>
                <c:pt idx="304">
                  <c:v>222.9638</c:v>
                </c:pt>
                <c:pt idx="305">
                  <c:v>222.9620000000001</c:v>
                </c:pt>
                <c:pt idx="306">
                  <c:v>222.96</c:v>
                </c:pt>
                <c:pt idx="307">
                  <c:v>222.9579000000004</c:v>
                </c:pt>
                <c:pt idx="308">
                  <c:v>222.9558</c:v>
                </c:pt>
                <c:pt idx="309">
                  <c:v>222.9535</c:v>
                </c:pt>
                <c:pt idx="310">
                  <c:v>222.9511000000004</c:v>
                </c:pt>
                <c:pt idx="311">
                  <c:v>222.9486</c:v>
                </c:pt>
                <c:pt idx="312">
                  <c:v>222.9459</c:v>
                </c:pt>
                <c:pt idx="313">
                  <c:v>222.9431</c:v>
                </c:pt>
                <c:pt idx="314">
                  <c:v>222.9402</c:v>
                </c:pt>
                <c:pt idx="315">
                  <c:v>222.9371</c:v>
                </c:pt>
                <c:pt idx="316">
                  <c:v>222.9339</c:v>
                </c:pt>
                <c:pt idx="317">
                  <c:v>222.9305</c:v>
                </c:pt>
                <c:pt idx="318">
                  <c:v>222.9269000000001</c:v>
                </c:pt>
                <c:pt idx="319">
                  <c:v>222.9232</c:v>
                </c:pt>
                <c:pt idx="320">
                  <c:v>222.9192</c:v>
                </c:pt>
                <c:pt idx="321">
                  <c:v>222.915</c:v>
                </c:pt>
                <c:pt idx="322">
                  <c:v>222.9107</c:v>
                </c:pt>
                <c:pt idx="323">
                  <c:v>222.9061</c:v>
                </c:pt>
                <c:pt idx="324">
                  <c:v>222.9012000000001</c:v>
                </c:pt>
                <c:pt idx="325">
                  <c:v>222.8961000000003</c:v>
                </c:pt>
                <c:pt idx="326">
                  <c:v>222.8908</c:v>
                </c:pt>
                <c:pt idx="327">
                  <c:v>222.8851000000004</c:v>
                </c:pt>
                <c:pt idx="328">
                  <c:v>222.8792</c:v>
                </c:pt>
                <c:pt idx="329">
                  <c:v>222.873</c:v>
                </c:pt>
                <c:pt idx="330">
                  <c:v>222.8665</c:v>
                </c:pt>
                <c:pt idx="331">
                  <c:v>222.8596</c:v>
                </c:pt>
                <c:pt idx="332">
                  <c:v>222.8524000000007</c:v>
                </c:pt>
                <c:pt idx="333">
                  <c:v>222.8448</c:v>
                </c:pt>
                <c:pt idx="334">
                  <c:v>222.8368</c:v>
                </c:pt>
                <c:pt idx="335">
                  <c:v>222.8284000000006</c:v>
                </c:pt>
                <c:pt idx="336">
                  <c:v>222.8195</c:v>
                </c:pt>
                <c:pt idx="337">
                  <c:v>222.8103</c:v>
                </c:pt>
                <c:pt idx="338">
                  <c:v>222.8005</c:v>
                </c:pt>
                <c:pt idx="339">
                  <c:v>222.7902</c:v>
                </c:pt>
                <c:pt idx="340">
                  <c:v>222.7794</c:v>
                </c:pt>
                <c:pt idx="341">
                  <c:v>222.7681</c:v>
                </c:pt>
                <c:pt idx="342">
                  <c:v>222.7562</c:v>
                </c:pt>
                <c:pt idx="343">
                  <c:v>222.7435999999995</c:v>
                </c:pt>
                <c:pt idx="344">
                  <c:v>222.7305</c:v>
                </c:pt>
                <c:pt idx="345">
                  <c:v>222.7165999999997</c:v>
                </c:pt>
                <c:pt idx="346">
                  <c:v>222.702</c:v>
                </c:pt>
                <c:pt idx="347">
                  <c:v>222.6867</c:v>
                </c:pt>
                <c:pt idx="348">
                  <c:v>222.6706</c:v>
                </c:pt>
                <c:pt idx="349">
                  <c:v>222.6537</c:v>
                </c:pt>
                <c:pt idx="350">
                  <c:v>222.6359</c:v>
                </c:pt>
                <c:pt idx="351">
                  <c:v>222.6172</c:v>
                </c:pt>
                <c:pt idx="352">
                  <c:v>222.5975</c:v>
                </c:pt>
                <c:pt idx="353">
                  <c:v>222.5769</c:v>
                </c:pt>
                <c:pt idx="354">
                  <c:v>222.5551</c:v>
                </c:pt>
                <c:pt idx="355">
                  <c:v>222.5323000000004</c:v>
                </c:pt>
                <c:pt idx="356">
                  <c:v>222.5083000000004</c:v>
                </c:pt>
                <c:pt idx="357">
                  <c:v>222.4831</c:v>
                </c:pt>
                <c:pt idx="358">
                  <c:v>222.4566</c:v>
                </c:pt>
                <c:pt idx="359">
                  <c:v>222.4287000000004</c:v>
                </c:pt>
                <c:pt idx="360">
                  <c:v>222.3994</c:v>
                </c:pt>
                <c:pt idx="361">
                  <c:v>222.3687000000003</c:v>
                </c:pt>
                <c:pt idx="362">
                  <c:v>222.3363000000004</c:v>
                </c:pt>
                <c:pt idx="363">
                  <c:v>222.3023000000005</c:v>
                </c:pt>
                <c:pt idx="364">
                  <c:v>222.2666</c:v>
                </c:pt>
                <c:pt idx="365">
                  <c:v>222.2291</c:v>
                </c:pt>
                <c:pt idx="366">
                  <c:v>222.1897</c:v>
                </c:pt>
                <c:pt idx="367">
                  <c:v>222.1482</c:v>
                </c:pt>
                <c:pt idx="368">
                  <c:v>222.1047</c:v>
                </c:pt>
                <c:pt idx="369">
                  <c:v>222.059</c:v>
                </c:pt>
                <c:pt idx="370">
                  <c:v>222.0109</c:v>
                </c:pt>
                <c:pt idx="371">
                  <c:v>221.9604000000004</c:v>
                </c:pt>
                <c:pt idx="372">
                  <c:v>221.9074000000004</c:v>
                </c:pt>
                <c:pt idx="373">
                  <c:v>221.8517000000004</c:v>
                </c:pt>
                <c:pt idx="374">
                  <c:v>221.7932</c:v>
                </c:pt>
                <c:pt idx="375">
                  <c:v>221.7317</c:v>
                </c:pt>
                <c:pt idx="376">
                  <c:v>221.6672</c:v>
                </c:pt>
                <c:pt idx="377">
                  <c:v>221.5994</c:v>
                </c:pt>
                <c:pt idx="378">
                  <c:v>221.5282000000004</c:v>
                </c:pt>
                <c:pt idx="379">
                  <c:v>221.4535</c:v>
                </c:pt>
                <c:pt idx="380">
                  <c:v>221.375</c:v>
                </c:pt>
                <c:pt idx="381">
                  <c:v>221.2926</c:v>
                </c:pt>
                <c:pt idx="382">
                  <c:v>221.2061</c:v>
                </c:pt>
                <c:pt idx="383">
                  <c:v>221.1153</c:v>
                </c:pt>
                <c:pt idx="384">
                  <c:v>221.02</c:v>
                </c:pt>
                <c:pt idx="385">
                  <c:v>220.9199</c:v>
                </c:pt>
                <c:pt idx="386">
                  <c:v>220.815</c:v>
                </c:pt>
                <c:pt idx="387">
                  <c:v>220.7048</c:v>
                </c:pt>
                <c:pt idx="388">
                  <c:v>220.5892</c:v>
                </c:pt>
                <c:pt idx="389">
                  <c:v>220.4680000000001</c:v>
                </c:pt>
                <c:pt idx="390">
                  <c:v>220.3408</c:v>
                </c:pt>
                <c:pt idx="391">
                  <c:v>220.2074</c:v>
                </c:pt>
                <c:pt idx="392">
                  <c:v>220.0674000000004</c:v>
                </c:pt>
                <c:pt idx="393">
                  <c:v>219.9207</c:v>
                </c:pt>
                <c:pt idx="394">
                  <c:v>219.7669</c:v>
                </c:pt>
                <c:pt idx="395">
                  <c:v>219.6057</c:v>
                </c:pt>
                <c:pt idx="396">
                  <c:v>219.4366</c:v>
                </c:pt>
                <c:pt idx="397">
                  <c:v>219.2595</c:v>
                </c:pt>
                <c:pt idx="398">
                  <c:v>219.0739</c:v>
                </c:pt>
                <c:pt idx="399">
                  <c:v>218.8795</c:v>
                </c:pt>
                <c:pt idx="400">
                  <c:v>218.6759</c:v>
                </c:pt>
                <c:pt idx="401">
                  <c:v>218.4626</c:v>
                </c:pt>
                <c:pt idx="402">
                  <c:v>218.2393</c:v>
                </c:pt>
                <c:pt idx="403">
                  <c:v>218.0056</c:v>
                </c:pt>
                <c:pt idx="404">
                  <c:v>217.761</c:v>
                </c:pt>
                <c:pt idx="405">
                  <c:v>217.5051</c:v>
                </c:pt>
                <c:pt idx="406">
                  <c:v>217.2374</c:v>
                </c:pt>
                <c:pt idx="407">
                  <c:v>216.9573000000005</c:v>
                </c:pt>
                <c:pt idx="408">
                  <c:v>216.6646</c:v>
                </c:pt>
                <c:pt idx="409">
                  <c:v>216.3586000000004</c:v>
                </c:pt>
                <c:pt idx="410">
                  <c:v>216.0388</c:v>
                </c:pt>
                <c:pt idx="411">
                  <c:v>215.7046999999999</c:v>
                </c:pt>
                <c:pt idx="412">
                  <c:v>215.3559000000004</c:v>
                </c:pt>
                <c:pt idx="413">
                  <c:v>214.9916</c:v>
                </c:pt>
                <c:pt idx="414">
                  <c:v>214.6114</c:v>
                </c:pt>
                <c:pt idx="415">
                  <c:v>214.2147999999996</c:v>
                </c:pt>
                <c:pt idx="416">
                  <c:v>213.8011000000004</c:v>
                </c:pt>
                <c:pt idx="417">
                  <c:v>213.3698</c:v>
                </c:pt>
                <c:pt idx="418">
                  <c:v>212.9203000000004</c:v>
                </c:pt>
                <c:pt idx="419">
                  <c:v>212.4521000000005</c:v>
                </c:pt>
                <c:pt idx="420">
                  <c:v>211.9645</c:v>
                </c:pt>
                <c:pt idx="421">
                  <c:v>211.4569000000003</c:v>
                </c:pt>
                <c:pt idx="422">
                  <c:v>210.9288000000004</c:v>
                </c:pt>
                <c:pt idx="423">
                  <c:v>210.3796</c:v>
                </c:pt>
                <c:pt idx="424">
                  <c:v>209.8087</c:v>
                </c:pt>
                <c:pt idx="425">
                  <c:v>209.2155999999996</c:v>
                </c:pt>
                <c:pt idx="426">
                  <c:v>208.5996</c:v>
                </c:pt>
                <c:pt idx="427">
                  <c:v>207.9603000000001</c:v>
                </c:pt>
                <c:pt idx="428">
                  <c:v>207.2971</c:v>
                </c:pt>
                <c:pt idx="429">
                  <c:v>206.6095</c:v>
                </c:pt>
                <c:pt idx="430">
                  <c:v>205.8970000000004</c:v>
                </c:pt>
                <c:pt idx="431">
                  <c:v>205.1591</c:v>
                </c:pt>
                <c:pt idx="432">
                  <c:v>204.3954000000004</c:v>
                </c:pt>
                <c:pt idx="433">
                  <c:v>203.6055</c:v>
                </c:pt>
                <c:pt idx="434">
                  <c:v>202.7888</c:v>
                </c:pt>
                <c:pt idx="435">
                  <c:v>201.9453</c:v>
                </c:pt>
                <c:pt idx="436">
                  <c:v>201.0744</c:v>
                </c:pt>
                <c:pt idx="437">
                  <c:v>200.1759</c:v>
                </c:pt>
                <c:pt idx="438">
                  <c:v>199.2495999999995</c:v>
                </c:pt>
                <c:pt idx="439">
                  <c:v>198.2953</c:v>
                </c:pt>
                <c:pt idx="440">
                  <c:v>197.3128</c:v>
                </c:pt>
                <c:pt idx="441">
                  <c:v>196.3021000000004</c:v>
                </c:pt>
                <c:pt idx="442">
                  <c:v>195.2631</c:v>
                </c:pt>
                <c:pt idx="443">
                  <c:v>194.1957</c:v>
                </c:pt>
                <c:pt idx="444">
                  <c:v>193.1001</c:v>
                </c:pt>
                <c:pt idx="445">
                  <c:v>191.9764</c:v>
                </c:pt>
                <c:pt idx="446">
                  <c:v>190.8247</c:v>
                </c:pt>
                <c:pt idx="447">
                  <c:v>189.6453</c:v>
                </c:pt>
                <c:pt idx="448">
                  <c:v>188.4385</c:v>
                </c:pt>
                <c:pt idx="449">
                  <c:v>187.2046999999999</c:v>
                </c:pt>
                <c:pt idx="450">
                  <c:v>185.9442</c:v>
                </c:pt>
                <c:pt idx="451">
                  <c:v>184.6575</c:v>
                </c:pt>
                <c:pt idx="452">
                  <c:v>183.3451</c:v>
                </c:pt>
                <c:pt idx="453">
                  <c:v>182.0077</c:v>
                </c:pt>
                <c:pt idx="454">
                  <c:v>180.6459</c:v>
                </c:pt>
                <c:pt idx="455">
                  <c:v>179.2602</c:v>
                </c:pt>
                <c:pt idx="456">
                  <c:v>177.8516000000003</c:v>
                </c:pt>
                <c:pt idx="457">
                  <c:v>176.4208</c:v>
                </c:pt>
                <c:pt idx="458">
                  <c:v>174.9686</c:v>
                </c:pt>
                <c:pt idx="459">
                  <c:v>173.4959</c:v>
                </c:pt>
                <c:pt idx="460">
                  <c:v>172.0037</c:v>
                </c:pt>
                <c:pt idx="461">
                  <c:v>170.4928000000001</c:v>
                </c:pt>
                <c:pt idx="462">
                  <c:v>168.9642</c:v>
                </c:pt>
                <c:pt idx="463">
                  <c:v>167.4191</c:v>
                </c:pt>
                <c:pt idx="464">
                  <c:v>165.8584000000007</c:v>
                </c:pt>
                <c:pt idx="465">
                  <c:v>164.2831</c:v>
                </c:pt>
                <c:pt idx="466">
                  <c:v>162.6944</c:v>
                </c:pt>
                <c:pt idx="467">
                  <c:v>161.0934</c:v>
                </c:pt>
                <c:pt idx="468">
                  <c:v>159.4811000000004</c:v>
                </c:pt>
                <c:pt idx="469">
                  <c:v>157.8586000000004</c:v>
                </c:pt>
                <c:pt idx="470">
                  <c:v>156.227</c:v>
                </c:pt>
                <c:pt idx="471">
                  <c:v>154.5876</c:v>
                </c:pt>
                <c:pt idx="472">
                  <c:v>152.9412</c:v>
                </c:pt>
                <c:pt idx="473">
                  <c:v>151.2891</c:v>
                </c:pt>
                <c:pt idx="474">
                  <c:v>149.6323</c:v>
                </c:pt>
                <c:pt idx="475">
                  <c:v>147.9719</c:v>
                </c:pt>
                <c:pt idx="476">
                  <c:v>146.3089000000004</c:v>
                </c:pt>
                <c:pt idx="477">
                  <c:v>144.6443</c:v>
                </c:pt>
                <c:pt idx="478">
                  <c:v>142.9792</c:v>
                </c:pt>
                <c:pt idx="479">
                  <c:v>141.3144</c:v>
                </c:pt>
                <c:pt idx="480">
                  <c:v>139.651</c:v>
                </c:pt>
                <c:pt idx="481">
                  <c:v>137.9898</c:v>
                </c:pt>
                <c:pt idx="482">
                  <c:v>136.3318</c:v>
                </c:pt>
                <c:pt idx="483">
                  <c:v>134.6778</c:v>
                </c:pt>
                <c:pt idx="484">
                  <c:v>133.0286</c:v>
                </c:pt>
                <c:pt idx="485">
                  <c:v>131.3851000000004</c:v>
                </c:pt>
                <c:pt idx="486">
                  <c:v>129.7478</c:v>
                </c:pt>
                <c:pt idx="487">
                  <c:v>128.1177</c:v>
                </c:pt>
                <c:pt idx="488">
                  <c:v>126.4954</c:v>
                </c:pt>
                <c:pt idx="489">
                  <c:v>124.8816</c:v>
                </c:pt>
                <c:pt idx="490">
                  <c:v>123.2767</c:v>
                </c:pt>
                <c:pt idx="491">
                  <c:v>121.6815</c:v>
                </c:pt>
                <c:pt idx="492">
                  <c:v>120.0965</c:v>
                </c:pt>
                <c:pt idx="493">
                  <c:v>118.5222</c:v>
                </c:pt>
                <c:pt idx="494">
                  <c:v>116.9591</c:v>
                </c:pt>
                <c:pt idx="495">
                  <c:v>115.4077</c:v>
                </c:pt>
                <c:pt idx="496">
                  <c:v>113.8683</c:v>
                </c:pt>
                <c:pt idx="497">
                  <c:v>112.3414</c:v>
                </c:pt>
                <c:pt idx="498">
                  <c:v>110.8273</c:v>
                </c:pt>
                <c:pt idx="499">
                  <c:v>109.3264</c:v>
                </c:pt>
                <c:pt idx="500">
                  <c:v>107.8389</c:v>
                </c:pt>
                <c:pt idx="501">
                  <c:v>106.3651</c:v>
                </c:pt>
                <c:pt idx="502">
                  <c:v>104.9054</c:v>
                </c:pt>
                <c:pt idx="503">
                  <c:v>103.4599</c:v>
                </c:pt>
                <c:pt idx="504">
                  <c:v>102.0288</c:v>
                </c:pt>
                <c:pt idx="505">
                  <c:v>100.6123</c:v>
                </c:pt>
                <c:pt idx="506">
                  <c:v>99.21056000000022</c:v>
                </c:pt>
                <c:pt idx="507">
                  <c:v>97.82370999999995</c:v>
                </c:pt>
                <c:pt idx="508">
                  <c:v>96.45187</c:v>
                </c:pt>
                <c:pt idx="509">
                  <c:v>95.09515</c:v>
                </c:pt>
                <c:pt idx="510">
                  <c:v>93.75366</c:v>
                </c:pt>
                <c:pt idx="511">
                  <c:v>92.42738</c:v>
                </c:pt>
                <c:pt idx="512">
                  <c:v>91.11642</c:v>
                </c:pt>
                <c:pt idx="513">
                  <c:v>89.82078999999999</c:v>
                </c:pt>
                <c:pt idx="514">
                  <c:v>88.5405</c:v>
                </c:pt>
                <c:pt idx="515">
                  <c:v>87.27563</c:v>
                </c:pt>
                <c:pt idx="516">
                  <c:v>86.02605</c:v>
                </c:pt>
                <c:pt idx="517">
                  <c:v>84.79182000000024</c:v>
                </c:pt>
                <c:pt idx="518">
                  <c:v>83.57286999999998</c:v>
                </c:pt>
                <c:pt idx="519">
                  <c:v>82.36922000000002</c:v>
                </c:pt>
                <c:pt idx="520">
                  <c:v>81.18072999999998</c:v>
                </c:pt>
                <c:pt idx="521">
                  <c:v>80.00737</c:v>
                </c:pt>
                <c:pt idx="522">
                  <c:v>78.8491</c:v>
                </c:pt>
                <c:pt idx="523">
                  <c:v>77.70585</c:v>
                </c:pt>
                <c:pt idx="524">
                  <c:v>76.57747</c:v>
                </c:pt>
                <c:pt idx="525">
                  <c:v>75.46391000000002</c:v>
                </c:pt>
                <c:pt idx="526">
                  <c:v>74.36506999999998</c:v>
                </c:pt>
                <c:pt idx="527">
                  <c:v>73.28085</c:v>
                </c:pt>
                <c:pt idx="528">
                  <c:v>72.21116000000027</c:v>
                </c:pt>
                <c:pt idx="529">
                  <c:v>71.15583999999976</c:v>
                </c:pt>
                <c:pt idx="530">
                  <c:v>70.11477999999998</c:v>
                </c:pt>
                <c:pt idx="531">
                  <c:v>69.08789</c:v>
                </c:pt>
                <c:pt idx="532">
                  <c:v>68.07504999999995</c:v>
                </c:pt>
                <c:pt idx="533">
                  <c:v>67.07607999999995</c:v>
                </c:pt>
                <c:pt idx="534">
                  <c:v>66.09091</c:v>
                </c:pt>
                <c:pt idx="535">
                  <c:v>65.11932</c:v>
                </c:pt>
                <c:pt idx="536">
                  <c:v>64.16127</c:v>
                </c:pt>
                <c:pt idx="537">
                  <c:v>63.21653000000001</c:v>
                </c:pt>
                <c:pt idx="538">
                  <c:v>62.28506</c:v>
                </c:pt>
                <c:pt idx="539">
                  <c:v>61.36667</c:v>
                </c:pt>
                <c:pt idx="540">
                  <c:v>60.46115000000001</c:v>
                </c:pt>
                <c:pt idx="541">
                  <c:v>59.56849000000001</c:v>
                </c:pt>
                <c:pt idx="542">
                  <c:v>58.68841000000001</c:v>
                </c:pt>
                <c:pt idx="543">
                  <c:v>57.82088</c:v>
                </c:pt>
                <c:pt idx="544">
                  <c:v>56.96571000000012</c:v>
                </c:pt>
                <c:pt idx="545">
                  <c:v>56.12268</c:v>
                </c:pt>
                <c:pt idx="546">
                  <c:v>55.2917700000001</c:v>
                </c:pt>
                <c:pt idx="547">
                  <c:v>54.47278</c:v>
                </c:pt>
                <c:pt idx="548">
                  <c:v>53.66550000000012</c:v>
                </c:pt>
                <c:pt idx="549">
                  <c:v>52.86989</c:v>
                </c:pt>
                <c:pt idx="550">
                  <c:v>52.0857</c:v>
                </c:pt>
                <c:pt idx="551">
                  <c:v>51.3129</c:v>
                </c:pt>
                <c:pt idx="552">
                  <c:v>50.55128</c:v>
                </c:pt>
                <c:pt idx="553">
                  <c:v>49.80065</c:v>
                </c:pt>
                <c:pt idx="554">
                  <c:v>49.06097000000001</c:v>
                </c:pt>
                <c:pt idx="555">
                  <c:v>48.33199</c:v>
                </c:pt>
                <c:pt idx="556">
                  <c:v>47.61367</c:v>
                </c:pt>
                <c:pt idx="557">
                  <c:v>46.90583</c:v>
                </c:pt>
                <c:pt idx="558">
                  <c:v>46.20827000000001</c:v>
                </c:pt>
                <c:pt idx="559">
                  <c:v>45.52095000000001</c:v>
                </c:pt>
                <c:pt idx="560">
                  <c:v>44.84369</c:v>
                </c:pt>
                <c:pt idx="561">
                  <c:v>44.17630000000001</c:v>
                </c:pt>
                <c:pt idx="562">
                  <c:v>43.51874</c:v>
                </c:pt>
                <c:pt idx="563">
                  <c:v>42.87079</c:v>
                </c:pt>
                <c:pt idx="564">
                  <c:v>42.23239000000013</c:v>
                </c:pt>
                <c:pt idx="565">
                  <c:v>41.60338</c:v>
                </c:pt>
                <c:pt idx="566">
                  <c:v>40.98359</c:v>
                </c:pt>
                <c:pt idx="567">
                  <c:v>40.37296000000001</c:v>
                </c:pt>
                <c:pt idx="568">
                  <c:v>39.77129</c:v>
                </c:pt>
                <c:pt idx="569">
                  <c:v>39.17853000000012</c:v>
                </c:pt>
                <c:pt idx="570">
                  <c:v>38.59452</c:v>
                </c:pt>
                <c:pt idx="571">
                  <c:v>38.01909</c:v>
                </c:pt>
                <c:pt idx="572">
                  <c:v>37.4522</c:v>
                </c:pt>
                <c:pt idx="573">
                  <c:v>36.89369</c:v>
                </c:pt>
                <c:pt idx="574">
                  <c:v>36.34341</c:v>
                </c:pt>
                <c:pt idx="575">
                  <c:v>35.80131</c:v>
                </c:pt>
                <c:pt idx="576">
                  <c:v>35.2672</c:v>
                </c:pt>
                <c:pt idx="577">
                  <c:v>34.74104000000001</c:v>
                </c:pt>
                <c:pt idx="578">
                  <c:v>34.2226700000001</c:v>
                </c:pt>
                <c:pt idx="579">
                  <c:v>33.71196</c:v>
                </c:pt>
                <c:pt idx="580">
                  <c:v>33.20885000000001</c:v>
                </c:pt>
                <c:pt idx="581">
                  <c:v>32.71318</c:v>
                </c:pt>
                <c:pt idx="582">
                  <c:v>32.22489</c:v>
                </c:pt>
                <c:pt idx="583">
                  <c:v>31.74386</c:v>
                </c:pt>
                <c:pt idx="584">
                  <c:v>31.26993999999993</c:v>
                </c:pt>
                <c:pt idx="585">
                  <c:v>30.8031</c:v>
                </c:pt>
                <c:pt idx="586">
                  <c:v>30.34319</c:v>
                </c:pt>
                <c:pt idx="587">
                  <c:v>29.89009</c:v>
                </c:pt>
                <c:pt idx="588">
                  <c:v>29.44375999999992</c:v>
                </c:pt>
                <c:pt idx="589">
                  <c:v>29.00404</c:v>
                </c:pt>
                <c:pt idx="590">
                  <c:v>28.57089</c:v>
                </c:pt>
                <c:pt idx="591">
                  <c:v>28.14418999999999</c:v>
                </c:pt>
                <c:pt idx="592">
                  <c:v>27.72381</c:v>
                </c:pt>
                <c:pt idx="593">
                  <c:v>27.30971999999994</c:v>
                </c:pt>
                <c:pt idx="594">
                  <c:v>26.90176999999995</c:v>
                </c:pt>
                <c:pt idx="595">
                  <c:v>26.49991999999999</c:v>
                </c:pt>
                <c:pt idx="596">
                  <c:v>26.10406000000006</c:v>
                </c:pt>
                <c:pt idx="597">
                  <c:v>25.71407000000003</c:v>
                </c:pt>
                <c:pt idx="598">
                  <c:v>25.32991000000001</c:v>
                </c:pt>
                <c:pt idx="599">
                  <c:v>24.95149</c:v>
                </c:pt>
                <c:pt idx="600">
                  <c:v>24.57867999999994</c:v>
                </c:pt>
                <c:pt idx="601">
                  <c:v>24.21144999999999</c:v>
                </c:pt>
                <c:pt idx="602">
                  <c:v>23.84967999999999</c:v>
                </c:pt>
                <c:pt idx="603">
                  <c:v>23.49331999999992</c:v>
                </c:pt>
                <c:pt idx="604">
                  <c:v>23.14228</c:v>
                </c:pt>
                <c:pt idx="605">
                  <c:v>22.79645</c:v>
                </c:pt>
                <c:pt idx="606">
                  <c:v>22.45581</c:v>
                </c:pt>
                <c:pt idx="607">
                  <c:v>22.12022</c:v>
                </c:pt>
                <c:pt idx="608">
                  <c:v>21.78966999999992</c:v>
                </c:pt>
                <c:pt idx="609">
                  <c:v>21.46403999999992</c:v>
                </c:pt>
                <c:pt idx="610">
                  <c:v>21.14326</c:v>
                </c:pt>
                <c:pt idx="611">
                  <c:v>20.82727999999999</c:v>
                </c:pt>
                <c:pt idx="612">
                  <c:v>20.51602</c:v>
                </c:pt>
                <c:pt idx="613">
                  <c:v>20.20938999999995</c:v>
                </c:pt>
                <c:pt idx="614">
                  <c:v>19.90735</c:v>
                </c:pt>
                <c:pt idx="615">
                  <c:v>19.60981000000003</c:v>
                </c:pt>
                <c:pt idx="616">
                  <c:v>19.31672</c:v>
                </c:pt>
                <c:pt idx="617">
                  <c:v>19.02801999999993</c:v>
                </c:pt>
                <c:pt idx="618">
                  <c:v>18.74359999999992</c:v>
                </c:pt>
                <c:pt idx="619">
                  <c:v>18.46345999999993</c:v>
                </c:pt>
                <c:pt idx="620">
                  <c:v>18.18747</c:v>
                </c:pt>
                <c:pt idx="621">
                  <c:v>17.91562999999991</c:v>
                </c:pt>
                <c:pt idx="622">
                  <c:v>17.64784999999999</c:v>
                </c:pt>
                <c:pt idx="623">
                  <c:v>17.38404999999993</c:v>
                </c:pt>
                <c:pt idx="624">
                  <c:v>17.12419999999999</c:v>
                </c:pt>
                <c:pt idx="625">
                  <c:v>16.86823999999992</c:v>
                </c:pt>
                <c:pt idx="626">
                  <c:v>16.61609000000004</c:v>
                </c:pt>
                <c:pt idx="627">
                  <c:v>16.36771999999993</c:v>
                </c:pt>
                <c:pt idx="628">
                  <c:v>16.12304</c:v>
                </c:pt>
                <c:pt idx="629">
                  <c:v>15.88204000000003</c:v>
                </c:pt>
                <c:pt idx="630">
                  <c:v>15.64463</c:v>
                </c:pt>
                <c:pt idx="631">
                  <c:v>15.41076</c:v>
                </c:pt>
                <c:pt idx="632">
                  <c:v>15.1804</c:v>
                </c:pt>
                <c:pt idx="633">
                  <c:v>14.95346000000003</c:v>
                </c:pt>
                <c:pt idx="634">
                  <c:v>14.72993</c:v>
                </c:pt>
                <c:pt idx="635">
                  <c:v>14.50975</c:v>
                </c:pt>
                <c:pt idx="636">
                  <c:v>14.29283</c:v>
                </c:pt>
                <c:pt idx="637">
                  <c:v>14.07917</c:v>
                </c:pt>
                <c:pt idx="638">
                  <c:v>13.86871</c:v>
                </c:pt>
                <c:pt idx="639">
                  <c:v>13.66138</c:v>
                </c:pt>
                <c:pt idx="640">
                  <c:v>13.45716</c:v>
                </c:pt>
                <c:pt idx="641">
                  <c:v>13.25597</c:v>
                </c:pt>
                <c:pt idx="642">
                  <c:v>13.05781</c:v>
                </c:pt>
                <c:pt idx="643">
                  <c:v>12.86261000000003</c:v>
                </c:pt>
                <c:pt idx="644">
                  <c:v>12.67031</c:v>
                </c:pt>
                <c:pt idx="645">
                  <c:v>12.4809</c:v>
                </c:pt>
                <c:pt idx="646">
                  <c:v>12.29431</c:v>
                </c:pt>
                <c:pt idx="647">
                  <c:v>12.11052</c:v>
                </c:pt>
                <c:pt idx="648">
                  <c:v>11.92948000000003</c:v>
                </c:pt>
                <c:pt idx="649">
                  <c:v>11.75113</c:v>
                </c:pt>
                <c:pt idx="650">
                  <c:v>11.57546000000003</c:v>
                </c:pt>
                <c:pt idx="651">
                  <c:v>11.40242000000001</c:v>
                </c:pt>
                <c:pt idx="652">
                  <c:v>11.23195</c:v>
                </c:pt>
                <c:pt idx="653">
                  <c:v>11.06403</c:v>
                </c:pt>
                <c:pt idx="654">
                  <c:v>10.89862</c:v>
                </c:pt>
                <c:pt idx="655">
                  <c:v>10.73569</c:v>
                </c:pt>
                <c:pt idx="656">
                  <c:v>10.5752</c:v>
                </c:pt>
                <c:pt idx="657">
                  <c:v>10.4171</c:v>
                </c:pt>
                <c:pt idx="658">
                  <c:v>10.26136</c:v>
                </c:pt>
                <c:pt idx="659">
                  <c:v>10.10795</c:v>
                </c:pt>
                <c:pt idx="660">
                  <c:v>9.956842000000024</c:v>
                </c:pt>
                <c:pt idx="661">
                  <c:v>9.807991000000001</c:v>
                </c:pt>
                <c:pt idx="662">
                  <c:v>9.661354999999998</c:v>
                </c:pt>
                <c:pt idx="663">
                  <c:v>9.516920999999998</c:v>
                </c:pt>
                <c:pt idx="664">
                  <c:v>9.37464600000003</c:v>
                </c:pt>
                <c:pt idx="665">
                  <c:v>9.234488000000001</c:v>
                </c:pt>
                <c:pt idx="666">
                  <c:v>9.09643600000003</c:v>
                </c:pt>
              </c:numCache>
            </c:numRef>
          </c:yVal>
          <c:smooth val="1"/>
        </c:ser>
        <c:ser>
          <c:idx val="2"/>
          <c:order val="8"/>
          <c:tx>
            <c:strRef>
              <c:f>Sheet3!$D$1</c:f>
              <c:strCache>
                <c:ptCount val="1"/>
                <c:pt idx="0">
                  <c:v>pH 3.0_20SO2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Sheet3!$A$2:$A$1001</c:f>
              <c:numCache>
                <c:formatCode>General</c:formatCode>
                <c:ptCount val="1000"/>
                <c:pt idx="0">
                  <c:v>0.0</c:v>
                </c:pt>
                <c:pt idx="1">
                  <c:v>0.03003003</c:v>
                </c:pt>
                <c:pt idx="2">
                  <c:v>0.06006006</c:v>
                </c:pt>
                <c:pt idx="3">
                  <c:v>0.0900901</c:v>
                </c:pt>
                <c:pt idx="4">
                  <c:v>0.1201201</c:v>
                </c:pt>
                <c:pt idx="5">
                  <c:v>0.1501502</c:v>
                </c:pt>
                <c:pt idx="6">
                  <c:v>0.1801802</c:v>
                </c:pt>
                <c:pt idx="7">
                  <c:v>0.210210200000001</c:v>
                </c:pt>
                <c:pt idx="8">
                  <c:v>0.240240200000001</c:v>
                </c:pt>
                <c:pt idx="9">
                  <c:v>0.2702703</c:v>
                </c:pt>
                <c:pt idx="10">
                  <c:v>0.300300300000001</c:v>
                </c:pt>
                <c:pt idx="11">
                  <c:v>0.330330300000001</c:v>
                </c:pt>
                <c:pt idx="12">
                  <c:v>0.360360400000001</c:v>
                </c:pt>
                <c:pt idx="13">
                  <c:v>0.390390400000001</c:v>
                </c:pt>
                <c:pt idx="14">
                  <c:v>0.420420400000001</c:v>
                </c:pt>
                <c:pt idx="15">
                  <c:v>0.4504505</c:v>
                </c:pt>
                <c:pt idx="16">
                  <c:v>0.480480500000001</c:v>
                </c:pt>
                <c:pt idx="17">
                  <c:v>0.510510499999998</c:v>
                </c:pt>
                <c:pt idx="18">
                  <c:v>0.5405406</c:v>
                </c:pt>
                <c:pt idx="19">
                  <c:v>0.5705706</c:v>
                </c:pt>
                <c:pt idx="20">
                  <c:v>0.600600600000002</c:v>
                </c:pt>
                <c:pt idx="21">
                  <c:v>0.630630700000001</c:v>
                </c:pt>
                <c:pt idx="22">
                  <c:v>0.660660700000002</c:v>
                </c:pt>
                <c:pt idx="23">
                  <c:v>0.690690700000002</c:v>
                </c:pt>
                <c:pt idx="24">
                  <c:v>0.720720800000002</c:v>
                </c:pt>
                <c:pt idx="25">
                  <c:v>0.750750800000002</c:v>
                </c:pt>
                <c:pt idx="26">
                  <c:v>0.7807808</c:v>
                </c:pt>
                <c:pt idx="27">
                  <c:v>0.8108108</c:v>
                </c:pt>
                <c:pt idx="28">
                  <c:v>0.840840900000002</c:v>
                </c:pt>
                <c:pt idx="29">
                  <c:v>0.870870900000002</c:v>
                </c:pt>
                <c:pt idx="30">
                  <c:v>0.9009009</c:v>
                </c:pt>
                <c:pt idx="31">
                  <c:v>0.930930999999999</c:v>
                </c:pt>
                <c:pt idx="32">
                  <c:v>0.960960999999999</c:v>
                </c:pt>
                <c:pt idx="33">
                  <c:v>0.990991</c:v>
                </c:pt>
                <c:pt idx="34">
                  <c:v>1.021020999999997</c:v>
                </c:pt>
                <c:pt idx="35">
                  <c:v>1.051051</c:v>
                </c:pt>
                <c:pt idx="36">
                  <c:v>1.081081</c:v>
                </c:pt>
                <c:pt idx="37">
                  <c:v>1.111111</c:v>
                </c:pt>
                <c:pt idx="38">
                  <c:v>1.141141</c:v>
                </c:pt>
                <c:pt idx="39">
                  <c:v>1.171171</c:v>
                </c:pt>
                <c:pt idx="40">
                  <c:v>1.201200999999997</c:v>
                </c:pt>
                <c:pt idx="41">
                  <c:v>1.231230999999997</c:v>
                </c:pt>
                <c:pt idx="42">
                  <c:v>1.261260999999997</c:v>
                </c:pt>
                <c:pt idx="43">
                  <c:v>1.291290999999997</c:v>
                </c:pt>
                <c:pt idx="44">
                  <c:v>1.321320999999997</c:v>
                </c:pt>
                <c:pt idx="45">
                  <c:v>1.351351</c:v>
                </c:pt>
                <c:pt idx="46">
                  <c:v>1.381381</c:v>
                </c:pt>
                <c:pt idx="47">
                  <c:v>1.411410999999998</c:v>
                </c:pt>
                <c:pt idx="48">
                  <c:v>1.441441999999996</c:v>
                </c:pt>
                <c:pt idx="49">
                  <c:v>1.471471999999996</c:v>
                </c:pt>
                <c:pt idx="50">
                  <c:v>1.501501999999996</c:v>
                </c:pt>
                <c:pt idx="51">
                  <c:v>1.531531999999996</c:v>
                </c:pt>
                <c:pt idx="52">
                  <c:v>1.561561999999996</c:v>
                </c:pt>
                <c:pt idx="53">
                  <c:v>1.591591999999996</c:v>
                </c:pt>
                <c:pt idx="54">
                  <c:v>1.621621999999996</c:v>
                </c:pt>
                <c:pt idx="55">
                  <c:v>1.651652</c:v>
                </c:pt>
                <c:pt idx="56">
                  <c:v>1.681682</c:v>
                </c:pt>
                <c:pt idx="57">
                  <c:v>1.711711999999997</c:v>
                </c:pt>
                <c:pt idx="58">
                  <c:v>1.741741999999997</c:v>
                </c:pt>
                <c:pt idx="59">
                  <c:v>1.771771999999997</c:v>
                </c:pt>
                <c:pt idx="60">
                  <c:v>1.801801999999996</c:v>
                </c:pt>
                <c:pt idx="61">
                  <c:v>1.831831999999996</c:v>
                </c:pt>
                <c:pt idx="62">
                  <c:v>1.861861999999996</c:v>
                </c:pt>
                <c:pt idx="63">
                  <c:v>1.891891999999996</c:v>
                </c:pt>
                <c:pt idx="64">
                  <c:v>1.921921999999996</c:v>
                </c:pt>
                <c:pt idx="65">
                  <c:v>1.951951999999999</c:v>
                </c:pt>
                <c:pt idx="66">
                  <c:v>1.981981999999999</c:v>
                </c:pt>
                <c:pt idx="67">
                  <c:v>2.012011999999998</c:v>
                </c:pt>
                <c:pt idx="68">
                  <c:v>2.042041999999998</c:v>
                </c:pt>
                <c:pt idx="69">
                  <c:v>2.072071999999998</c:v>
                </c:pt>
                <c:pt idx="70">
                  <c:v>2.102102</c:v>
                </c:pt>
                <c:pt idx="71">
                  <c:v>2.132132</c:v>
                </c:pt>
                <c:pt idx="72">
                  <c:v>2.162162</c:v>
                </c:pt>
                <c:pt idx="73">
                  <c:v>2.192192</c:v>
                </c:pt>
                <c:pt idx="74">
                  <c:v>2.222222</c:v>
                </c:pt>
                <c:pt idx="75">
                  <c:v>2.252251999999998</c:v>
                </c:pt>
                <c:pt idx="76">
                  <c:v>2.282282</c:v>
                </c:pt>
                <c:pt idx="77">
                  <c:v>2.312311999999998</c:v>
                </c:pt>
                <c:pt idx="78">
                  <c:v>2.342341999999998</c:v>
                </c:pt>
                <c:pt idx="79">
                  <c:v>2.372371999999998</c:v>
                </c:pt>
                <c:pt idx="80">
                  <c:v>2.402401999999998</c:v>
                </c:pt>
                <c:pt idx="81">
                  <c:v>2.432431999999998</c:v>
                </c:pt>
                <c:pt idx="82">
                  <c:v>2.462461999999998</c:v>
                </c:pt>
                <c:pt idx="83">
                  <c:v>2.492491999999998</c:v>
                </c:pt>
                <c:pt idx="84">
                  <c:v>2.522523</c:v>
                </c:pt>
                <c:pt idx="85">
                  <c:v>2.552552999999993</c:v>
                </c:pt>
                <c:pt idx="86">
                  <c:v>2.582583</c:v>
                </c:pt>
                <c:pt idx="87">
                  <c:v>2.612612999999992</c:v>
                </c:pt>
                <c:pt idx="88">
                  <c:v>2.642642999999992</c:v>
                </c:pt>
                <c:pt idx="89">
                  <c:v>2.672672999999992</c:v>
                </c:pt>
                <c:pt idx="90">
                  <c:v>2.702703</c:v>
                </c:pt>
                <c:pt idx="91">
                  <c:v>2.732733</c:v>
                </c:pt>
                <c:pt idx="92">
                  <c:v>2.762763</c:v>
                </c:pt>
                <c:pt idx="93">
                  <c:v>2.792793</c:v>
                </c:pt>
                <c:pt idx="94">
                  <c:v>2.822822999999992</c:v>
                </c:pt>
                <c:pt idx="95">
                  <c:v>2.852852999999983</c:v>
                </c:pt>
                <c:pt idx="96">
                  <c:v>2.882882999999992</c:v>
                </c:pt>
                <c:pt idx="97">
                  <c:v>2.912912999999993</c:v>
                </c:pt>
                <c:pt idx="98">
                  <c:v>2.942942999999993</c:v>
                </c:pt>
                <c:pt idx="99">
                  <c:v>2.972972999999993</c:v>
                </c:pt>
                <c:pt idx="100">
                  <c:v>3.003003</c:v>
                </c:pt>
                <c:pt idx="101">
                  <c:v>3.033033</c:v>
                </c:pt>
                <c:pt idx="102">
                  <c:v>3.063063</c:v>
                </c:pt>
                <c:pt idx="103">
                  <c:v>3.093093</c:v>
                </c:pt>
                <c:pt idx="104">
                  <c:v>3.123123000000007</c:v>
                </c:pt>
                <c:pt idx="105">
                  <c:v>3.153153</c:v>
                </c:pt>
                <c:pt idx="106">
                  <c:v>3.183183000000007</c:v>
                </c:pt>
                <c:pt idx="107">
                  <c:v>3.213213</c:v>
                </c:pt>
                <c:pt idx="108">
                  <c:v>3.243243</c:v>
                </c:pt>
                <c:pt idx="109">
                  <c:v>3.273273</c:v>
                </c:pt>
                <c:pt idx="110">
                  <c:v>3.303303</c:v>
                </c:pt>
                <c:pt idx="111">
                  <c:v>3.333333</c:v>
                </c:pt>
                <c:pt idx="112">
                  <c:v>3.363364</c:v>
                </c:pt>
                <c:pt idx="113">
                  <c:v>3.393394</c:v>
                </c:pt>
                <c:pt idx="114">
                  <c:v>3.423424</c:v>
                </c:pt>
                <c:pt idx="115">
                  <c:v>3.453453999999997</c:v>
                </c:pt>
                <c:pt idx="116">
                  <c:v>3.483484</c:v>
                </c:pt>
                <c:pt idx="117">
                  <c:v>3.513514</c:v>
                </c:pt>
                <c:pt idx="118">
                  <c:v>3.543544</c:v>
                </c:pt>
                <c:pt idx="119">
                  <c:v>3.573574</c:v>
                </c:pt>
                <c:pt idx="120">
                  <c:v>3.603604</c:v>
                </c:pt>
                <c:pt idx="121">
                  <c:v>3.633634</c:v>
                </c:pt>
                <c:pt idx="122">
                  <c:v>3.663664</c:v>
                </c:pt>
                <c:pt idx="123">
                  <c:v>3.693694</c:v>
                </c:pt>
                <c:pt idx="124">
                  <c:v>3.72372400000001</c:v>
                </c:pt>
                <c:pt idx="125">
                  <c:v>3.753754</c:v>
                </c:pt>
                <c:pt idx="126">
                  <c:v>3.78378400000001</c:v>
                </c:pt>
                <c:pt idx="127">
                  <c:v>3.813813999999997</c:v>
                </c:pt>
                <c:pt idx="128">
                  <c:v>3.843843999999997</c:v>
                </c:pt>
                <c:pt idx="129">
                  <c:v>3.873873999999997</c:v>
                </c:pt>
                <c:pt idx="130">
                  <c:v>3.903904</c:v>
                </c:pt>
                <c:pt idx="131">
                  <c:v>3.933934</c:v>
                </c:pt>
                <c:pt idx="132">
                  <c:v>3.963964</c:v>
                </c:pt>
                <c:pt idx="133">
                  <c:v>3.993994</c:v>
                </c:pt>
                <c:pt idx="134">
                  <c:v>4.024023999999994</c:v>
                </c:pt>
                <c:pt idx="135">
                  <c:v>4.054053999999994</c:v>
                </c:pt>
                <c:pt idx="136">
                  <c:v>4.084083999999994</c:v>
                </c:pt>
                <c:pt idx="137">
                  <c:v>4.114113999999978</c:v>
                </c:pt>
                <c:pt idx="138">
                  <c:v>4.144143999999994</c:v>
                </c:pt>
                <c:pt idx="139">
                  <c:v>4.174173999999994</c:v>
                </c:pt>
                <c:pt idx="140">
                  <c:v>4.204204</c:v>
                </c:pt>
                <c:pt idx="141">
                  <c:v>4.234234</c:v>
                </c:pt>
                <c:pt idx="142">
                  <c:v>4.264265</c:v>
                </c:pt>
                <c:pt idx="143">
                  <c:v>4.294294</c:v>
                </c:pt>
                <c:pt idx="144">
                  <c:v>4.324324999999979</c:v>
                </c:pt>
                <c:pt idx="145">
                  <c:v>4.354353999999994</c:v>
                </c:pt>
                <c:pt idx="146">
                  <c:v>4.384384999999979</c:v>
                </c:pt>
                <c:pt idx="147">
                  <c:v>4.414413999999994</c:v>
                </c:pt>
                <c:pt idx="148">
                  <c:v>4.444445</c:v>
                </c:pt>
                <c:pt idx="149">
                  <c:v>4.474474</c:v>
                </c:pt>
                <c:pt idx="150">
                  <c:v>4.50450499999998</c:v>
                </c:pt>
                <c:pt idx="151">
                  <c:v>4.534533999999995</c:v>
                </c:pt>
                <c:pt idx="152">
                  <c:v>4.56456499999998</c:v>
                </c:pt>
                <c:pt idx="153">
                  <c:v>4.594593999999994</c:v>
                </c:pt>
                <c:pt idx="154">
                  <c:v>4.624624999999979</c:v>
                </c:pt>
                <c:pt idx="155">
                  <c:v>4.654654999999979</c:v>
                </c:pt>
                <c:pt idx="156">
                  <c:v>4.684684999999979</c:v>
                </c:pt>
                <c:pt idx="157">
                  <c:v>4.714714999999979</c:v>
                </c:pt>
                <c:pt idx="158">
                  <c:v>4.744745</c:v>
                </c:pt>
                <c:pt idx="159">
                  <c:v>4.774775</c:v>
                </c:pt>
                <c:pt idx="160">
                  <c:v>4.80480499999998</c:v>
                </c:pt>
                <c:pt idx="161">
                  <c:v>4.83483499999998</c:v>
                </c:pt>
                <c:pt idx="162">
                  <c:v>4.86486499999998</c:v>
                </c:pt>
                <c:pt idx="163">
                  <c:v>4.894894999999979</c:v>
                </c:pt>
                <c:pt idx="164">
                  <c:v>4.924924999999981</c:v>
                </c:pt>
                <c:pt idx="165">
                  <c:v>4.954954999999981</c:v>
                </c:pt>
                <c:pt idx="166">
                  <c:v>4.984984999999981</c:v>
                </c:pt>
                <c:pt idx="167">
                  <c:v>5.015014999999981</c:v>
                </c:pt>
                <c:pt idx="168">
                  <c:v>5.045045</c:v>
                </c:pt>
                <c:pt idx="169">
                  <c:v>5.075075</c:v>
                </c:pt>
                <c:pt idx="170">
                  <c:v>5.105104999999981</c:v>
                </c:pt>
                <c:pt idx="171">
                  <c:v>5.135134999999981</c:v>
                </c:pt>
                <c:pt idx="172">
                  <c:v>5.165164999999981</c:v>
                </c:pt>
                <c:pt idx="173">
                  <c:v>5.195194999999981</c:v>
                </c:pt>
                <c:pt idx="174">
                  <c:v>5.225225</c:v>
                </c:pt>
                <c:pt idx="175">
                  <c:v>5.255255</c:v>
                </c:pt>
                <c:pt idx="176">
                  <c:v>5.285285</c:v>
                </c:pt>
                <c:pt idx="177">
                  <c:v>5.315314999999981</c:v>
                </c:pt>
                <c:pt idx="178">
                  <c:v>5.345345</c:v>
                </c:pt>
                <c:pt idx="179">
                  <c:v>5.375375</c:v>
                </c:pt>
                <c:pt idx="180">
                  <c:v>5.405406</c:v>
                </c:pt>
                <c:pt idx="181">
                  <c:v>5.435436</c:v>
                </c:pt>
                <c:pt idx="182">
                  <c:v>5.465466</c:v>
                </c:pt>
                <c:pt idx="183">
                  <c:v>5.495496</c:v>
                </c:pt>
                <c:pt idx="184">
                  <c:v>5.525525999999983</c:v>
                </c:pt>
                <c:pt idx="185">
                  <c:v>5.555555999999983</c:v>
                </c:pt>
                <c:pt idx="186">
                  <c:v>5.585585999999983</c:v>
                </c:pt>
                <c:pt idx="187">
                  <c:v>5.615615999999983</c:v>
                </c:pt>
                <c:pt idx="188">
                  <c:v>5.645646</c:v>
                </c:pt>
                <c:pt idx="189">
                  <c:v>5.675676</c:v>
                </c:pt>
                <c:pt idx="190">
                  <c:v>5.705706</c:v>
                </c:pt>
                <c:pt idx="191">
                  <c:v>5.735736</c:v>
                </c:pt>
                <c:pt idx="192">
                  <c:v>5.765766</c:v>
                </c:pt>
                <c:pt idx="193">
                  <c:v>5.795796</c:v>
                </c:pt>
                <c:pt idx="194">
                  <c:v>5.825825999999984</c:v>
                </c:pt>
                <c:pt idx="195">
                  <c:v>5.855855999999984</c:v>
                </c:pt>
                <c:pt idx="196">
                  <c:v>5.885885999999984</c:v>
                </c:pt>
                <c:pt idx="197">
                  <c:v>5.915915999999984</c:v>
                </c:pt>
                <c:pt idx="198">
                  <c:v>5.945946</c:v>
                </c:pt>
                <c:pt idx="199">
                  <c:v>5.975976</c:v>
                </c:pt>
                <c:pt idx="200">
                  <c:v>6.006006</c:v>
                </c:pt>
                <c:pt idx="201">
                  <c:v>6.036036</c:v>
                </c:pt>
                <c:pt idx="202">
                  <c:v>6.066066</c:v>
                </c:pt>
                <c:pt idx="203">
                  <c:v>6.096096</c:v>
                </c:pt>
                <c:pt idx="204">
                  <c:v>6.126125999999984</c:v>
                </c:pt>
                <c:pt idx="205">
                  <c:v>6.156156999999984</c:v>
                </c:pt>
                <c:pt idx="206">
                  <c:v>6.186185999999984</c:v>
                </c:pt>
                <c:pt idx="207">
                  <c:v>6.216217</c:v>
                </c:pt>
                <c:pt idx="208">
                  <c:v>6.246246000000014</c:v>
                </c:pt>
                <c:pt idx="209">
                  <c:v>6.276277000000016</c:v>
                </c:pt>
                <c:pt idx="210">
                  <c:v>6.306306</c:v>
                </c:pt>
                <c:pt idx="211">
                  <c:v>6.336337</c:v>
                </c:pt>
                <c:pt idx="212">
                  <c:v>6.366366</c:v>
                </c:pt>
                <c:pt idx="213">
                  <c:v>6.396397</c:v>
                </c:pt>
                <c:pt idx="214">
                  <c:v>6.426426</c:v>
                </c:pt>
                <c:pt idx="215">
                  <c:v>6.456457</c:v>
                </c:pt>
                <c:pt idx="216">
                  <c:v>6.486486</c:v>
                </c:pt>
                <c:pt idx="217">
                  <c:v>6.516516999999985</c:v>
                </c:pt>
                <c:pt idx="218">
                  <c:v>6.546547</c:v>
                </c:pt>
                <c:pt idx="219">
                  <c:v>6.576577</c:v>
                </c:pt>
                <c:pt idx="220">
                  <c:v>6.606607</c:v>
                </c:pt>
                <c:pt idx="221">
                  <c:v>6.636637</c:v>
                </c:pt>
                <c:pt idx="222">
                  <c:v>6.666667</c:v>
                </c:pt>
                <c:pt idx="223">
                  <c:v>6.696697</c:v>
                </c:pt>
                <c:pt idx="224">
                  <c:v>6.726727</c:v>
                </c:pt>
                <c:pt idx="225">
                  <c:v>6.756757</c:v>
                </c:pt>
                <c:pt idx="226">
                  <c:v>6.786787</c:v>
                </c:pt>
                <c:pt idx="227">
                  <c:v>6.816816999999986</c:v>
                </c:pt>
                <c:pt idx="228">
                  <c:v>6.846847</c:v>
                </c:pt>
                <c:pt idx="229">
                  <c:v>6.876877</c:v>
                </c:pt>
                <c:pt idx="230">
                  <c:v>6.906907</c:v>
                </c:pt>
                <c:pt idx="231">
                  <c:v>6.936937</c:v>
                </c:pt>
                <c:pt idx="232">
                  <c:v>6.966967</c:v>
                </c:pt>
                <c:pt idx="233">
                  <c:v>6.996997</c:v>
                </c:pt>
                <c:pt idx="234">
                  <c:v>7.027026999999986</c:v>
                </c:pt>
                <c:pt idx="235">
                  <c:v>7.057056999999986</c:v>
                </c:pt>
                <c:pt idx="236">
                  <c:v>7.087086999999986</c:v>
                </c:pt>
                <c:pt idx="237">
                  <c:v>7.117116999999974</c:v>
                </c:pt>
                <c:pt idx="238">
                  <c:v>7.147146999999986</c:v>
                </c:pt>
                <c:pt idx="239">
                  <c:v>7.177176999999986</c:v>
                </c:pt>
                <c:pt idx="240">
                  <c:v>7.207207</c:v>
                </c:pt>
                <c:pt idx="241">
                  <c:v>7.237237</c:v>
                </c:pt>
                <c:pt idx="242">
                  <c:v>7.267267</c:v>
                </c:pt>
                <c:pt idx="243">
                  <c:v>7.297297</c:v>
                </c:pt>
                <c:pt idx="244">
                  <c:v>7.327327999999985</c:v>
                </c:pt>
                <c:pt idx="245">
                  <c:v>7.357357999999985</c:v>
                </c:pt>
                <c:pt idx="246">
                  <c:v>7.387387999999985</c:v>
                </c:pt>
                <c:pt idx="247">
                  <c:v>7.417417999999985</c:v>
                </c:pt>
                <c:pt idx="248">
                  <c:v>7.447448</c:v>
                </c:pt>
                <c:pt idx="249">
                  <c:v>7.477478</c:v>
                </c:pt>
                <c:pt idx="250">
                  <c:v>7.507507999999985</c:v>
                </c:pt>
                <c:pt idx="251">
                  <c:v>7.537537999999985</c:v>
                </c:pt>
                <c:pt idx="252">
                  <c:v>7.567567999999985</c:v>
                </c:pt>
                <c:pt idx="253">
                  <c:v>7.597597999999985</c:v>
                </c:pt>
                <c:pt idx="254">
                  <c:v>7.627627999999985</c:v>
                </c:pt>
                <c:pt idx="255">
                  <c:v>7.657657999999985</c:v>
                </c:pt>
                <c:pt idx="256">
                  <c:v>7.687687999999985</c:v>
                </c:pt>
                <c:pt idx="257">
                  <c:v>7.717717999999985</c:v>
                </c:pt>
                <c:pt idx="258">
                  <c:v>7.747748</c:v>
                </c:pt>
                <c:pt idx="259">
                  <c:v>7.777778</c:v>
                </c:pt>
                <c:pt idx="260">
                  <c:v>7.807807999999985</c:v>
                </c:pt>
                <c:pt idx="261">
                  <c:v>7.837837999999985</c:v>
                </c:pt>
                <c:pt idx="262">
                  <c:v>7.867867999999985</c:v>
                </c:pt>
                <c:pt idx="263">
                  <c:v>7.897897999999985</c:v>
                </c:pt>
                <c:pt idx="264">
                  <c:v>7.927927999999985</c:v>
                </c:pt>
                <c:pt idx="265">
                  <c:v>7.957957999999985</c:v>
                </c:pt>
                <c:pt idx="266">
                  <c:v>7.987987999999985</c:v>
                </c:pt>
                <c:pt idx="267">
                  <c:v>8.018018</c:v>
                </c:pt>
                <c:pt idx="268">
                  <c:v>8.048048</c:v>
                </c:pt>
                <c:pt idx="269">
                  <c:v>8.078078</c:v>
                </c:pt>
                <c:pt idx="270">
                  <c:v>8.108108999999998</c:v>
                </c:pt>
                <c:pt idx="271">
                  <c:v>8.138138999999998</c:v>
                </c:pt>
                <c:pt idx="272">
                  <c:v>8.168168</c:v>
                </c:pt>
                <c:pt idx="273">
                  <c:v>8.198198</c:v>
                </c:pt>
                <c:pt idx="274">
                  <c:v>8.228228999999965</c:v>
                </c:pt>
                <c:pt idx="275">
                  <c:v>8.258258999999998</c:v>
                </c:pt>
                <c:pt idx="276">
                  <c:v>8.288288</c:v>
                </c:pt>
                <c:pt idx="277">
                  <c:v>8.318318</c:v>
                </c:pt>
                <c:pt idx="278">
                  <c:v>8.348348999999998</c:v>
                </c:pt>
                <c:pt idx="279">
                  <c:v>8.378378999999998</c:v>
                </c:pt>
                <c:pt idx="280">
                  <c:v>8.408408000000001</c:v>
                </c:pt>
                <c:pt idx="281">
                  <c:v>8.438438000000001</c:v>
                </c:pt>
                <c:pt idx="282">
                  <c:v>8.468469</c:v>
                </c:pt>
                <c:pt idx="283">
                  <c:v>8.498499</c:v>
                </c:pt>
                <c:pt idx="284">
                  <c:v>8.528528999999998</c:v>
                </c:pt>
                <c:pt idx="285">
                  <c:v>8.558558000000001</c:v>
                </c:pt>
                <c:pt idx="286">
                  <c:v>8.588589</c:v>
                </c:pt>
                <c:pt idx="287">
                  <c:v>8.618618999999998</c:v>
                </c:pt>
                <c:pt idx="288">
                  <c:v>8.648648999999998</c:v>
                </c:pt>
                <c:pt idx="289">
                  <c:v>8.678678999999998</c:v>
                </c:pt>
                <c:pt idx="290">
                  <c:v>8.708708999999998</c:v>
                </c:pt>
                <c:pt idx="291">
                  <c:v>8.738738999999998</c:v>
                </c:pt>
                <c:pt idx="292">
                  <c:v>8.768768999999998</c:v>
                </c:pt>
                <c:pt idx="293">
                  <c:v>8.798798999999998</c:v>
                </c:pt>
                <c:pt idx="294">
                  <c:v>8.828828999999998</c:v>
                </c:pt>
                <c:pt idx="295">
                  <c:v>8.858859</c:v>
                </c:pt>
                <c:pt idx="296">
                  <c:v>8.888889</c:v>
                </c:pt>
                <c:pt idx="297">
                  <c:v>8.918919999999998</c:v>
                </c:pt>
                <c:pt idx="298">
                  <c:v>8.948948999999998</c:v>
                </c:pt>
                <c:pt idx="299">
                  <c:v>8.978978999999998</c:v>
                </c:pt>
                <c:pt idx="300">
                  <c:v>9.009009</c:v>
                </c:pt>
                <c:pt idx="301">
                  <c:v>9.03904</c:v>
                </c:pt>
                <c:pt idx="302">
                  <c:v>9.069069</c:v>
                </c:pt>
                <c:pt idx="303">
                  <c:v>9.099099</c:v>
                </c:pt>
                <c:pt idx="304">
                  <c:v>9.129128999999998</c:v>
                </c:pt>
                <c:pt idx="305">
                  <c:v>9.15916</c:v>
                </c:pt>
                <c:pt idx="306">
                  <c:v>9.189189</c:v>
                </c:pt>
                <c:pt idx="307">
                  <c:v>9.219218999999998</c:v>
                </c:pt>
                <c:pt idx="308">
                  <c:v>9.249248999999998</c:v>
                </c:pt>
                <c:pt idx="309">
                  <c:v>9.27928</c:v>
                </c:pt>
                <c:pt idx="310">
                  <c:v>9.30931</c:v>
                </c:pt>
                <c:pt idx="311">
                  <c:v>9.339339</c:v>
                </c:pt>
                <c:pt idx="312">
                  <c:v>9.36937</c:v>
                </c:pt>
                <c:pt idx="313">
                  <c:v>9.399400000000024</c:v>
                </c:pt>
                <c:pt idx="314">
                  <c:v>9.429430000000024</c:v>
                </c:pt>
                <c:pt idx="315">
                  <c:v>9.459459000000034</c:v>
                </c:pt>
                <c:pt idx="316">
                  <c:v>9.489490000000024</c:v>
                </c:pt>
                <c:pt idx="317">
                  <c:v>9.51952</c:v>
                </c:pt>
                <c:pt idx="318">
                  <c:v>9.54955</c:v>
                </c:pt>
                <c:pt idx="319">
                  <c:v>9.579579</c:v>
                </c:pt>
                <c:pt idx="320">
                  <c:v>9.60961</c:v>
                </c:pt>
                <c:pt idx="321">
                  <c:v>9.63964</c:v>
                </c:pt>
                <c:pt idx="322">
                  <c:v>9.66967</c:v>
                </c:pt>
                <c:pt idx="323">
                  <c:v>9.6997</c:v>
                </c:pt>
                <c:pt idx="324">
                  <c:v>9.72973</c:v>
                </c:pt>
                <c:pt idx="325">
                  <c:v>9.75976</c:v>
                </c:pt>
                <c:pt idx="326">
                  <c:v>9.78979</c:v>
                </c:pt>
                <c:pt idx="327">
                  <c:v>9.81982</c:v>
                </c:pt>
                <c:pt idx="328">
                  <c:v>9.84985</c:v>
                </c:pt>
                <c:pt idx="329">
                  <c:v>9.879880000000026</c:v>
                </c:pt>
                <c:pt idx="330">
                  <c:v>9.90991</c:v>
                </c:pt>
                <c:pt idx="331">
                  <c:v>9.93994</c:v>
                </c:pt>
                <c:pt idx="332">
                  <c:v>9.96997</c:v>
                </c:pt>
                <c:pt idx="333">
                  <c:v>10.0</c:v>
                </c:pt>
                <c:pt idx="334">
                  <c:v>10.03003</c:v>
                </c:pt>
                <c:pt idx="335">
                  <c:v>10.06006</c:v>
                </c:pt>
                <c:pt idx="336">
                  <c:v>10.09009</c:v>
                </c:pt>
                <c:pt idx="337">
                  <c:v>10.12012</c:v>
                </c:pt>
                <c:pt idx="338">
                  <c:v>10.15015</c:v>
                </c:pt>
                <c:pt idx="339">
                  <c:v>10.18018</c:v>
                </c:pt>
                <c:pt idx="340">
                  <c:v>10.21021</c:v>
                </c:pt>
                <c:pt idx="341">
                  <c:v>10.24024</c:v>
                </c:pt>
                <c:pt idx="342">
                  <c:v>10.27027</c:v>
                </c:pt>
                <c:pt idx="343">
                  <c:v>10.3003</c:v>
                </c:pt>
                <c:pt idx="344">
                  <c:v>10.33033</c:v>
                </c:pt>
                <c:pt idx="345">
                  <c:v>10.36036</c:v>
                </c:pt>
                <c:pt idx="346">
                  <c:v>10.39039</c:v>
                </c:pt>
                <c:pt idx="347">
                  <c:v>10.42042</c:v>
                </c:pt>
                <c:pt idx="348">
                  <c:v>10.45045000000003</c:v>
                </c:pt>
                <c:pt idx="349">
                  <c:v>10.48048000000003</c:v>
                </c:pt>
                <c:pt idx="350">
                  <c:v>10.51051</c:v>
                </c:pt>
                <c:pt idx="351">
                  <c:v>10.54054</c:v>
                </c:pt>
                <c:pt idx="352">
                  <c:v>10.57057</c:v>
                </c:pt>
                <c:pt idx="353">
                  <c:v>10.6006</c:v>
                </c:pt>
                <c:pt idx="354">
                  <c:v>10.63063</c:v>
                </c:pt>
                <c:pt idx="355">
                  <c:v>10.66066</c:v>
                </c:pt>
                <c:pt idx="356">
                  <c:v>10.69069</c:v>
                </c:pt>
                <c:pt idx="357">
                  <c:v>10.72072</c:v>
                </c:pt>
                <c:pt idx="358">
                  <c:v>10.75075</c:v>
                </c:pt>
                <c:pt idx="359">
                  <c:v>10.78078</c:v>
                </c:pt>
                <c:pt idx="360">
                  <c:v>10.81081</c:v>
                </c:pt>
                <c:pt idx="361">
                  <c:v>10.84084</c:v>
                </c:pt>
                <c:pt idx="362">
                  <c:v>10.87087</c:v>
                </c:pt>
                <c:pt idx="363">
                  <c:v>10.9009</c:v>
                </c:pt>
                <c:pt idx="364">
                  <c:v>10.93093</c:v>
                </c:pt>
                <c:pt idx="365">
                  <c:v>10.96096</c:v>
                </c:pt>
                <c:pt idx="366">
                  <c:v>10.99099</c:v>
                </c:pt>
                <c:pt idx="367">
                  <c:v>11.02102</c:v>
                </c:pt>
                <c:pt idx="368">
                  <c:v>11.05105</c:v>
                </c:pt>
                <c:pt idx="369">
                  <c:v>11.08108</c:v>
                </c:pt>
                <c:pt idx="370">
                  <c:v>11.11111</c:v>
                </c:pt>
                <c:pt idx="371">
                  <c:v>11.14114</c:v>
                </c:pt>
                <c:pt idx="372">
                  <c:v>11.17117</c:v>
                </c:pt>
                <c:pt idx="373">
                  <c:v>11.2012</c:v>
                </c:pt>
                <c:pt idx="374">
                  <c:v>11.23123</c:v>
                </c:pt>
                <c:pt idx="375">
                  <c:v>11.26126</c:v>
                </c:pt>
                <c:pt idx="376">
                  <c:v>11.29129</c:v>
                </c:pt>
                <c:pt idx="377">
                  <c:v>11.32132</c:v>
                </c:pt>
                <c:pt idx="378">
                  <c:v>11.35135</c:v>
                </c:pt>
                <c:pt idx="379">
                  <c:v>11.38138</c:v>
                </c:pt>
                <c:pt idx="380">
                  <c:v>11.41141</c:v>
                </c:pt>
                <c:pt idx="381">
                  <c:v>11.44144</c:v>
                </c:pt>
                <c:pt idx="382">
                  <c:v>11.47147</c:v>
                </c:pt>
                <c:pt idx="383">
                  <c:v>11.5015</c:v>
                </c:pt>
                <c:pt idx="384">
                  <c:v>11.53153</c:v>
                </c:pt>
                <c:pt idx="385">
                  <c:v>11.56156</c:v>
                </c:pt>
                <c:pt idx="386">
                  <c:v>11.59159</c:v>
                </c:pt>
                <c:pt idx="387">
                  <c:v>11.62162</c:v>
                </c:pt>
                <c:pt idx="388">
                  <c:v>11.65165</c:v>
                </c:pt>
                <c:pt idx="389">
                  <c:v>11.68168</c:v>
                </c:pt>
                <c:pt idx="390">
                  <c:v>11.71171</c:v>
                </c:pt>
                <c:pt idx="391">
                  <c:v>11.74174</c:v>
                </c:pt>
                <c:pt idx="392">
                  <c:v>11.77177</c:v>
                </c:pt>
                <c:pt idx="393">
                  <c:v>11.8018</c:v>
                </c:pt>
                <c:pt idx="394">
                  <c:v>11.83183</c:v>
                </c:pt>
                <c:pt idx="395">
                  <c:v>11.86186</c:v>
                </c:pt>
                <c:pt idx="396">
                  <c:v>11.89189</c:v>
                </c:pt>
                <c:pt idx="397">
                  <c:v>11.92192</c:v>
                </c:pt>
                <c:pt idx="398">
                  <c:v>11.95195</c:v>
                </c:pt>
                <c:pt idx="399">
                  <c:v>11.98198</c:v>
                </c:pt>
                <c:pt idx="400">
                  <c:v>12.01201</c:v>
                </c:pt>
                <c:pt idx="401">
                  <c:v>12.04204</c:v>
                </c:pt>
                <c:pt idx="402">
                  <c:v>12.07207</c:v>
                </c:pt>
                <c:pt idx="403">
                  <c:v>12.1021</c:v>
                </c:pt>
                <c:pt idx="404">
                  <c:v>12.13213</c:v>
                </c:pt>
                <c:pt idx="405">
                  <c:v>12.16216</c:v>
                </c:pt>
                <c:pt idx="406">
                  <c:v>12.19219</c:v>
                </c:pt>
                <c:pt idx="407">
                  <c:v>12.22222</c:v>
                </c:pt>
                <c:pt idx="408">
                  <c:v>12.25225</c:v>
                </c:pt>
                <c:pt idx="409">
                  <c:v>12.28228</c:v>
                </c:pt>
                <c:pt idx="410">
                  <c:v>12.31231</c:v>
                </c:pt>
                <c:pt idx="411">
                  <c:v>12.34234</c:v>
                </c:pt>
                <c:pt idx="412">
                  <c:v>12.37237</c:v>
                </c:pt>
                <c:pt idx="413">
                  <c:v>12.40240000000003</c:v>
                </c:pt>
                <c:pt idx="414">
                  <c:v>12.43243000000003</c:v>
                </c:pt>
                <c:pt idx="415">
                  <c:v>12.46246000000003</c:v>
                </c:pt>
                <c:pt idx="416">
                  <c:v>12.49249000000003</c:v>
                </c:pt>
                <c:pt idx="417">
                  <c:v>12.52252</c:v>
                </c:pt>
                <c:pt idx="418">
                  <c:v>12.55255000000003</c:v>
                </c:pt>
                <c:pt idx="419">
                  <c:v>12.58258000000003</c:v>
                </c:pt>
                <c:pt idx="420">
                  <c:v>12.61261</c:v>
                </c:pt>
                <c:pt idx="421">
                  <c:v>12.64264</c:v>
                </c:pt>
                <c:pt idx="422">
                  <c:v>12.67267</c:v>
                </c:pt>
                <c:pt idx="423">
                  <c:v>12.7027</c:v>
                </c:pt>
                <c:pt idx="424">
                  <c:v>12.73273</c:v>
                </c:pt>
                <c:pt idx="425">
                  <c:v>12.76276</c:v>
                </c:pt>
                <c:pt idx="426">
                  <c:v>12.79279</c:v>
                </c:pt>
                <c:pt idx="427">
                  <c:v>12.82282</c:v>
                </c:pt>
                <c:pt idx="428">
                  <c:v>12.85285000000003</c:v>
                </c:pt>
                <c:pt idx="429">
                  <c:v>12.88288000000003</c:v>
                </c:pt>
                <c:pt idx="430">
                  <c:v>12.91291</c:v>
                </c:pt>
                <c:pt idx="431">
                  <c:v>12.94294</c:v>
                </c:pt>
                <c:pt idx="432">
                  <c:v>12.97297</c:v>
                </c:pt>
                <c:pt idx="433">
                  <c:v>13.003</c:v>
                </c:pt>
                <c:pt idx="434">
                  <c:v>13.03303</c:v>
                </c:pt>
                <c:pt idx="435">
                  <c:v>13.06306</c:v>
                </c:pt>
                <c:pt idx="436">
                  <c:v>13.09309</c:v>
                </c:pt>
                <c:pt idx="437">
                  <c:v>13.12312</c:v>
                </c:pt>
                <c:pt idx="438">
                  <c:v>13.15315</c:v>
                </c:pt>
                <c:pt idx="439">
                  <c:v>13.18318</c:v>
                </c:pt>
                <c:pt idx="440">
                  <c:v>13.21321</c:v>
                </c:pt>
                <c:pt idx="441">
                  <c:v>13.24324</c:v>
                </c:pt>
                <c:pt idx="442">
                  <c:v>13.27327</c:v>
                </c:pt>
                <c:pt idx="443">
                  <c:v>13.3033</c:v>
                </c:pt>
                <c:pt idx="444">
                  <c:v>13.33333</c:v>
                </c:pt>
                <c:pt idx="445">
                  <c:v>13.36336</c:v>
                </c:pt>
                <c:pt idx="446">
                  <c:v>13.39339</c:v>
                </c:pt>
                <c:pt idx="447">
                  <c:v>13.42342</c:v>
                </c:pt>
                <c:pt idx="448">
                  <c:v>13.45345000000003</c:v>
                </c:pt>
                <c:pt idx="449">
                  <c:v>13.48348000000003</c:v>
                </c:pt>
                <c:pt idx="450">
                  <c:v>13.51351</c:v>
                </c:pt>
                <c:pt idx="451">
                  <c:v>13.54354</c:v>
                </c:pt>
                <c:pt idx="452">
                  <c:v>13.57357</c:v>
                </c:pt>
                <c:pt idx="453">
                  <c:v>13.6036</c:v>
                </c:pt>
                <c:pt idx="454">
                  <c:v>13.63363</c:v>
                </c:pt>
                <c:pt idx="455">
                  <c:v>13.66366</c:v>
                </c:pt>
                <c:pt idx="456">
                  <c:v>13.69369</c:v>
                </c:pt>
                <c:pt idx="457">
                  <c:v>13.72372</c:v>
                </c:pt>
                <c:pt idx="458">
                  <c:v>13.75375</c:v>
                </c:pt>
                <c:pt idx="459">
                  <c:v>13.78378</c:v>
                </c:pt>
                <c:pt idx="460">
                  <c:v>13.81381</c:v>
                </c:pt>
                <c:pt idx="461">
                  <c:v>13.84384</c:v>
                </c:pt>
                <c:pt idx="462">
                  <c:v>13.87387</c:v>
                </c:pt>
                <c:pt idx="463">
                  <c:v>13.9039</c:v>
                </c:pt>
                <c:pt idx="464">
                  <c:v>13.93393</c:v>
                </c:pt>
                <c:pt idx="465">
                  <c:v>13.96396</c:v>
                </c:pt>
                <c:pt idx="466">
                  <c:v>13.99399</c:v>
                </c:pt>
                <c:pt idx="467">
                  <c:v>14.02402</c:v>
                </c:pt>
                <c:pt idx="468">
                  <c:v>14.05405</c:v>
                </c:pt>
                <c:pt idx="469">
                  <c:v>14.08408</c:v>
                </c:pt>
                <c:pt idx="470">
                  <c:v>14.11411</c:v>
                </c:pt>
                <c:pt idx="471">
                  <c:v>14.14414</c:v>
                </c:pt>
                <c:pt idx="472">
                  <c:v>14.17417</c:v>
                </c:pt>
                <c:pt idx="473">
                  <c:v>14.2042</c:v>
                </c:pt>
                <c:pt idx="474">
                  <c:v>14.23423</c:v>
                </c:pt>
                <c:pt idx="475">
                  <c:v>14.26427</c:v>
                </c:pt>
                <c:pt idx="476">
                  <c:v>14.29429</c:v>
                </c:pt>
                <c:pt idx="477">
                  <c:v>14.32432</c:v>
                </c:pt>
                <c:pt idx="478">
                  <c:v>14.35435</c:v>
                </c:pt>
                <c:pt idx="479">
                  <c:v>14.38439</c:v>
                </c:pt>
                <c:pt idx="480">
                  <c:v>14.41441</c:v>
                </c:pt>
                <c:pt idx="481">
                  <c:v>14.44444</c:v>
                </c:pt>
                <c:pt idx="482">
                  <c:v>14.47447</c:v>
                </c:pt>
                <c:pt idx="483">
                  <c:v>14.50451</c:v>
                </c:pt>
                <c:pt idx="484">
                  <c:v>14.53453</c:v>
                </c:pt>
                <c:pt idx="485">
                  <c:v>14.56456</c:v>
                </c:pt>
                <c:pt idx="486">
                  <c:v>14.59459</c:v>
                </c:pt>
                <c:pt idx="487">
                  <c:v>14.62463</c:v>
                </c:pt>
                <c:pt idx="488">
                  <c:v>14.65466</c:v>
                </c:pt>
                <c:pt idx="489">
                  <c:v>14.68468</c:v>
                </c:pt>
                <c:pt idx="490">
                  <c:v>14.71472</c:v>
                </c:pt>
                <c:pt idx="491">
                  <c:v>14.74475</c:v>
                </c:pt>
                <c:pt idx="492">
                  <c:v>14.77478</c:v>
                </c:pt>
                <c:pt idx="493">
                  <c:v>14.8048</c:v>
                </c:pt>
                <c:pt idx="494">
                  <c:v>14.83484</c:v>
                </c:pt>
                <c:pt idx="495">
                  <c:v>14.86487</c:v>
                </c:pt>
                <c:pt idx="496">
                  <c:v>14.8949</c:v>
                </c:pt>
                <c:pt idx="497">
                  <c:v>14.92492</c:v>
                </c:pt>
                <c:pt idx="498">
                  <c:v>14.95496</c:v>
                </c:pt>
                <c:pt idx="499">
                  <c:v>14.98499</c:v>
                </c:pt>
                <c:pt idx="500">
                  <c:v>15.01502</c:v>
                </c:pt>
                <c:pt idx="501">
                  <c:v>15.04505</c:v>
                </c:pt>
                <c:pt idx="502">
                  <c:v>15.07508000000003</c:v>
                </c:pt>
                <c:pt idx="503">
                  <c:v>15.10511</c:v>
                </c:pt>
                <c:pt idx="504">
                  <c:v>15.13514</c:v>
                </c:pt>
                <c:pt idx="505">
                  <c:v>15.16517</c:v>
                </c:pt>
                <c:pt idx="506">
                  <c:v>15.1952</c:v>
                </c:pt>
                <c:pt idx="507">
                  <c:v>15.22523</c:v>
                </c:pt>
                <c:pt idx="508">
                  <c:v>15.25526</c:v>
                </c:pt>
                <c:pt idx="509">
                  <c:v>15.28529</c:v>
                </c:pt>
                <c:pt idx="510">
                  <c:v>15.31532</c:v>
                </c:pt>
                <c:pt idx="511">
                  <c:v>15.34535</c:v>
                </c:pt>
                <c:pt idx="512">
                  <c:v>15.37538000000003</c:v>
                </c:pt>
                <c:pt idx="513">
                  <c:v>15.40541000000003</c:v>
                </c:pt>
                <c:pt idx="514">
                  <c:v>15.43544000000003</c:v>
                </c:pt>
                <c:pt idx="515">
                  <c:v>15.46547000000003</c:v>
                </c:pt>
                <c:pt idx="516">
                  <c:v>15.49550000000003</c:v>
                </c:pt>
                <c:pt idx="517">
                  <c:v>15.52553000000003</c:v>
                </c:pt>
                <c:pt idx="518">
                  <c:v>15.55556000000003</c:v>
                </c:pt>
                <c:pt idx="519">
                  <c:v>15.58559000000003</c:v>
                </c:pt>
                <c:pt idx="520">
                  <c:v>15.61562</c:v>
                </c:pt>
                <c:pt idx="521">
                  <c:v>15.64565</c:v>
                </c:pt>
                <c:pt idx="522">
                  <c:v>15.67568000000003</c:v>
                </c:pt>
                <c:pt idx="523">
                  <c:v>15.70571</c:v>
                </c:pt>
                <c:pt idx="524">
                  <c:v>15.73574</c:v>
                </c:pt>
                <c:pt idx="525">
                  <c:v>15.76577</c:v>
                </c:pt>
                <c:pt idx="526">
                  <c:v>15.7958</c:v>
                </c:pt>
                <c:pt idx="527">
                  <c:v>15.82583000000003</c:v>
                </c:pt>
                <c:pt idx="528">
                  <c:v>15.85586000000003</c:v>
                </c:pt>
                <c:pt idx="529">
                  <c:v>15.88589000000003</c:v>
                </c:pt>
                <c:pt idx="530">
                  <c:v>15.91592</c:v>
                </c:pt>
                <c:pt idx="531">
                  <c:v>15.94595</c:v>
                </c:pt>
                <c:pt idx="532">
                  <c:v>15.97598000000003</c:v>
                </c:pt>
                <c:pt idx="533">
                  <c:v>16.00601</c:v>
                </c:pt>
                <c:pt idx="534">
                  <c:v>16.03604</c:v>
                </c:pt>
                <c:pt idx="535">
                  <c:v>16.06607</c:v>
                </c:pt>
                <c:pt idx="536">
                  <c:v>16.0961</c:v>
                </c:pt>
                <c:pt idx="537">
                  <c:v>16.12613</c:v>
                </c:pt>
                <c:pt idx="538">
                  <c:v>16.15616000000004</c:v>
                </c:pt>
                <c:pt idx="539">
                  <c:v>16.18619</c:v>
                </c:pt>
                <c:pt idx="540">
                  <c:v>16.21622</c:v>
                </c:pt>
                <c:pt idx="541">
                  <c:v>16.24625</c:v>
                </c:pt>
                <c:pt idx="542">
                  <c:v>16.27628</c:v>
                </c:pt>
                <c:pt idx="543">
                  <c:v>16.30631</c:v>
                </c:pt>
                <c:pt idx="544">
                  <c:v>16.33634</c:v>
                </c:pt>
                <c:pt idx="545">
                  <c:v>16.36637</c:v>
                </c:pt>
                <c:pt idx="546">
                  <c:v>16.3964</c:v>
                </c:pt>
                <c:pt idx="547">
                  <c:v>16.42642999999991</c:v>
                </c:pt>
                <c:pt idx="548">
                  <c:v>16.45646</c:v>
                </c:pt>
                <c:pt idx="549">
                  <c:v>16.48648999999991</c:v>
                </c:pt>
                <c:pt idx="550">
                  <c:v>16.51652</c:v>
                </c:pt>
                <c:pt idx="551">
                  <c:v>16.54655</c:v>
                </c:pt>
                <c:pt idx="552">
                  <c:v>16.57658</c:v>
                </c:pt>
                <c:pt idx="553">
                  <c:v>16.60661</c:v>
                </c:pt>
                <c:pt idx="554">
                  <c:v>16.63664</c:v>
                </c:pt>
                <c:pt idx="555">
                  <c:v>16.66667</c:v>
                </c:pt>
                <c:pt idx="556">
                  <c:v>16.6967</c:v>
                </c:pt>
                <c:pt idx="557">
                  <c:v>16.72672999999991</c:v>
                </c:pt>
                <c:pt idx="558">
                  <c:v>16.75676</c:v>
                </c:pt>
                <c:pt idx="559">
                  <c:v>16.78678999999991</c:v>
                </c:pt>
                <c:pt idx="560">
                  <c:v>16.81682000000004</c:v>
                </c:pt>
                <c:pt idx="561">
                  <c:v>16.84685000000004</c:v>
                </c:pt>
                <c:pt idx="562">
                  <c:v>16.87688000000004</c:v>
                </c:pt>
                <c:pt idx="563">
                  <c:v>16.90691</c:v>
                </c:pt>
                <c:pt idx="564">
                  <c:v>16.93694</c:v>
                </c:pt>
                <c:pt idx="565">
                  <c:v>16.96697</c:v>
                </c:pt>
                <c:pt idx="566">
                  <c:v>16.997</c:v>
                </c:pt>
                <c:pt idx="567">
                  <c:v>17.02703</c:v>
                </c:pt>
                <c:pt idx="568">
                  <c:v>17.05706000000004</c:v>
                </c:pt>
                <c:pt idx="569">
                  <c:v>17.08709</c:v>
                </c:pt>
                <c:pt idx="570">
                  <c:v>17.11712000000004</c:v>
                </c:pt>
                <c:pt idx="571">
                  <c:v>17.14715000000004</c:v>
                </c:pt>
                <c:pt idx="572">
                  <c:v>17.17718000000004</c:v>
                </c:pt>
                <c:pt idx="573">
                  <c:v>17.20721</c:v>
                </c:pt>
                <c:pt idx="574">
                  <c:v>17.23724</c:v>
                </c:pt>
                <c:pt idx="575">
                  <c:v>17.26727</c:v>
                </c:pt>
                <c:pt idx="576">
                  <c:v>17.2973</c:v>
                </c:pt>
                <c:pt idx="577">
                  <c:v>17.32733</c:v>
                </c:pt>
                <c:pt idx="578">
                  <c:v>17.35736000000004</c:v>
                </c:pt>
                <c:pt idx="579">
                  <c:v>17.38739</c:v>
                </c:pt>
                <c:pt idx="580">
                  <c:v>17.41742</c:v>
                </c:pt>
                <c:pt idx="581">
                  <c:v>17.44745</c:v>
                </c:pt>
                <c:pt idx="582">
                  <c:v>17.47748</c:v>
                </c:pt>
                <c:pt idx="583">
                  <c:v>17.50751</c:v>
                </c:pt>
                <c:pt idx="584">
                  <c:v>17.53754</c:v>
                </c:pt>
                <c:pt idx="585">
                  <c:v>17.56757</c:v>
                </c:pt>
                <c:pt idx="586">
                  <c:v>17.5976</c:v>
                </c:pt>
                <c:pt idx="587">
                  <c:v>17.62763</c:v>
                </c:pt>
                <c:pt idx="588">
                  <c:v>17.65766000000004</c:v>
                </c:pt>
                <c:pt idx="589">
                  <c:v>17.68769</c:v>
                </c:pt>
                <c:pt idx="590">
                  <c:v>17.71772</c:v>
                </c:pt>
                <c:pt idx="591">
                  <c:v>17.74775</c:v>
                </c:pt>
                <c:pt idx="592">
                  <c:v>17.77778</c:v>
                </c:pt>
                <c:pt idx="593">
                  <c:v>17.80781000000004</c:v>
                </c:pt>
                <c:pt idx="594">
                  <c:v>17.83784000000004</c:v>
                </c:pt>
                <c:pt idx="595">
                  <c:v>17.86787000000004</c:v>
                </c:pt>
                <c:pt idx="596">
                  <c:v>17.89790000000004</c:v>
                </c:pt>
                <c:pt idx="597">
                  <c:v>17.92793</c:v>
                </c:pt>
                <c:pt idx="598">
                  <c:v>17.95796000000004</c:v>
                </c:pt>
                <c:pt idx="599">
                  <c:v>17.98799</c:v>
                </c:pt>
                <c:pt idx="600">
                  <c:v>18.01802</c:v>
                </c:pt>
                <c:pt idx="601">
                  <c:v>18.04805</c:v>
                </c:pt>
                <c:pt idx="602">
                  <c:v>18.07808</c:v>
                </c:pt>
                <c:pt idx="603">
                  <c:v>18.10811</c:v>
                </c:pt>
                <c:pt idx="604">
                  <c:v>18.13814</c:v>
                </c:pt>
                <c:pt idx="605">
                  <c:v>18.16817</c:v>
                </c:pt>
                <c:pt idx="606">
                  <c:v>18.1982</c:v>
                </c:pt>
                <c:pt idx="607">
                  <c:v>18.22822999999991</c:v>
                </c:pt>
                <c:pt idx="608">
                  <c:v>18.25826</c:v>
                </c:pt>
                <c:pt idx="609">
                  <c:v>18.28828999999991</c:v>
                </c:pt>
                <c:pt idx="610">
                  <c:v>18.31832</c:v>
                </c:pt>
                <c:pt idx="611">
                  <c:v>18.34835</c:v>
                </c:pt>
                <c:pt idx="612">
                  <c:v>18.37838</c:v>
                </c:pt>
                <c:pt idx="613">
                  <c:v>18.40840999999991</c:v>
                </c:pt>
                <c:pt idx="614">
                  <c:v>18.43843999999991</c:v>
                </c:pt>
                <c:pt idx="615">
                  <c:v>18.46846999999991</c:v>
                </c:pt>
                <c:pt idx="616">
                  <c:v>18.49849999999991</c:v>
                </c:pt>
                <c:pt idx="617">
                  <c:v>18.52852999999991</c:v>
                </c:pt>
                <c:pt idx="618">
                  <c:v>18.55856</c:v>
                </c:pt>
                <c:pt idx="619">
                  <c:v>18.58858999999991</c:v>
                </c:pt>
                <c:pt idx="620">
                  <c:v>18.61862</c:v>
                </c:pt>
                <c:pt idx="621">
                  <c:v>18.64865</c:v>
                </c:pt>
                <c:pt idx="622">
                  <c:v>18.67868</c:v>
                </c:pt>
                <c:pt idx="623">
                  <c:v>18.70870999999991</c:v>
                </c:pt>
                <c:pt idx="624">
                  <c:v>18.73873999999991</c:v>
                </c:pt>
                <c:pt idx="625">
                  <c:v>18.76876999999991</c:v>
                </c:pt>
                <c:pt idx="626">
                  <c:v>18.7988</c:v>
                </c:pt>
                <c:pt idx="627">
                  <c:v>18.82883</c:v>
                </c:pt>
                <c:pt idx="628">
                  <c:v>18.85886000000004</c:v>
                </c:pt>
                <c:pt idx="629">
                  <c:v>18.88889</c:v>
                </c:pt>
                <c:pt idx="630">
                  <c:v>18.91892</c:v>
                </c:pt>
                <c:pt idx="631">
                  <c:v>18.94895</c:v>
                </c:pt>
                <c:pt idx="632">
                  <c:v>18.97898</c:v>
                </c:pt>
                <c:pt idx="633">
                  <c:v>19.00901</c:v>
                </c:pt>
                <c:pt idx="634">
                  <c:v>19.03904</c:v>
                </c:pt>
                <c:pt idx="635">
                  <c:v>19.06907</c:v>
                </c:pt>
                <c:pt idx="636">
                  <c:v>19.0991</c:v>
                </c:pt>
                <c:pt idx="637">
                  <c:v>19.12913</c:v>
                </c:pt>
                <c:pt idx="638">
                  <c:v>19.15916000000004</c:v>
                </c:pt>
                <c:pt idx="639">
                  <c:v>19.18919</c:v>
                </c:pt>
                <c:pt idx="640">
                  <c:v>19.21922</c:v>
                </c:pt>
                <c:pt idx="641">
                  <c:v>19.24925</c:v>
                </c:pt>
                <c:pt idx="642">
                  <c:v>19.27928</c:v>
                </c:pt>
                <c:pt idx="643">
                  <c:v>19.30931</c:v>
                </c:pt>
                <c:pt idx="644">
                  <c:v>19.33934</c:v>
                </c:pt>
                <c:pt idx="645">
                  <c:v>19.36937</c:v>
                </c:pt>
                <c:pt idx="646">
                  <c:v>19.3994</c:v>
                </c:pt>
                <c:pt idx="647">
                  <c:v>19.42942999999991</c:v>
                </c:pt>
                <c:pt idx="648">
                  <c:v>19.45946</c:v>
                </c:pt>
                <c:pt idx="649">
                  <c:v>19.48948999999991</c:v>
                </c:pt>
                <c:pt idx="650">
                  <c:v>19.51952</c:v>
                </c:pt>
                <c:pt idx="651">
                  <c:v>19.54955</c:v>
                </c:pt>
                <c:pt idx="652">
                  <c:v>19.57958</c:v>
                </c:pt>
                <c:pt idx="653">
                  <c:v>19.60961</c:v>
                </c:pt>
                <c:pt idx="654">
                  <c:v>19.63964</c:v>
                </c:pt>
                <c:pt idx="655">
                  <c:v>19.66967</c:v>
                </c:pt>
                <c:pt idx="656">
                  <c:v>19.6997</c:v>
                </c:pt>
                <c:pt idx="657">
                  <c:v>19.72972999999991</c:v>
                </c:pt>
                <c:pt idx="658">
                  <c:v>19.75976</c:v>
                </c:pt>
                <c:pt idx="659">
                  <c:v>19.78978999999991</c:v>
                </c:pt>
                <c:pt idx="660">
                  <c:v>19.81982000000005</c:v>
                </c:pt>
                <c:pt idx="661">
                  <c:v>19.84985000000005</c:v>
                </c:pt>
                <c:pt idx="662">
                  <c:v>19.87988000000005</c:v>
                </c:pt>
                <c:pt idx="663">
                  <c:v>19.90991</c:v>
                </c:pt>
                <c:pt idx="664">
                  <c:v>19.93994</c:v>
                </c:pt>
                <c:pt idx="665">
                  <c:v>19.96997</c:v>
                </c:pt>
                <c:pt idx="666">
                  <c:v>20.0</c:v>
                </c:pt>
                <c:pt idx="667">
                  <c:v>20.03003</c:v>
                </c:pt>
                <c:pt idx="668">
                  <c:v>20.06006</c:v>
                </c:pt>
                <c:pt idx="669">
                  <c:v>20.09009</c:v>
                </c:pt>
                <c:pt idx="670">
                  <c:v>20.12012</c:v>
                </c:pt>
                <c:pt idx="671">
                  <c:v>20.15015000000005</c:v>
                </c:pt>
                <c:pt idx="672">
                  <c:v>20.18018</c:v>
                </c:pt>
                <c:pt idx="673">
                  <c:v>20.21021</c:v>
                </c:pt>
                <c:pt idx="674">
                  <c:v>20.24023999999991</c:v>
                </c:pt>
                <c:pt idx="675">
                  <c:v>20.27027</c:v>
                </c:pt>
                <c:pt idx="676">
                  <c:v>20.3003</c:v>
                </c:pt>
                <c:pt idx="677">
                  <c:v>20.33033</c:v>
                </c:pt>
                <c:pt idx="678">
                  <c:v>20.36036</c:v>
                </c:pt>
                <c:pt idx="679">
                  <c:v>20.39039</c:v>
                </c:pt>
                <c:pt idx="680">
                  <c:v>20.42041999999991</c:v>
                </c:pt>
                <c:pt idx="681">
                  <c:v>20.45045</c:v>
                </c:pt>
                <c:pt idx="682">
                  <c:v>20.48047999999991</c:v>
                </c:pt>
                <c:pt idx="683">
                  <c:v>20.51051</c:v>
                </c:pt>
                <c:pt idx="684">
                  <c:v>20.54053999999991</c:v>
                </c:pt>
                <c:pt idx="685">
                  <c:v>20.57057</c:v>
                </c:pt>
                <c:pt idx="686">
                  <c:v>20.6006</c:v>
                </c:pt>
                <c:pt idx="687">
                  <c:v>20.63063</c:v>
                </c:pt>
                <c:pt idx="688">
                  <c:v>20.66066</c:v>
                </c:pt>
                <c:pt idx="689">
                  <c:v>20.69069</c:v>
                </c:pt>
                <c:pt idx="690">
                  <c:v>20.72071999999991</c:v>
                </c:pt>
                <c:pt idx="691">
                  <c:v>20.75075</c:v>
                </c:pt>
                <c:pt idx="692">
                  <c:v>20.78077999999991</c:v>
                </c:pt>
                <c:pt idx="693">
                  <c:v>20.81081000000005</c:v>
                </c:pt>
                <c:pt idx="694">
                  <c:v>20.84084</c:v>
                </c:pt>
                <c:pt idx="695">
                  <c:v>20.87087000000005</c:v>
                </c:pt>
                <c:pt idx="696">
                  <c:v>20.9009</c:v>
                </c:pt>
                <c:pt idx="697">
                  <c:v>20.93093</c:v>
                </c:pt>
                <c:pt idx="698">
                  <c:v>20.96096</c:v>
                </c:pt>
                <c:pt idx="699">
                  <c:v>20.99099</c:v>
                </c:pt>
                <c:pt idx="700">
                  <c:v>21.02102</c:v>
                </c:pt>
                <c:pt idx="701">
                  <c:v>21.05105000000005</c:v>
                </c:pt>
                <c:pt idx="702">
                  <c:v>21.08108</c:v>
                </c:pt>
                <c:pt idx="703">
                  <c:v>21.11111000000005</c:v>
                </c:pt>
                <c:pt idx="704">
                  <c:v>21.14114</c:v>
                </c:pt>
                <c:pt idx="705">
                  <c:v>21.17117000000005</c:v>
                </c:pt>
                <c:pt idx="706">
                  <c:v>21.2012</c:v>
                </c:pt>
                <c:pt idx="707">
                  <c:v>21.23123</c:v>
                </c:pt>
                <c:pt idx="708">
                  <c:v>21.26126</c:v>
                </c:pt>
                <c:pt idx="709">
                  <c:v>21.29129</c:v>
                </c:pt>
                <c:pt idx="710">
                  <c:v>21.32132</c:v>
                </c:pt>
                <c:pt idx="711">
                  <c:v>21.35135000000005</c:v>
                </c:pt>
                <c:pt idx="712">
                  <c:v>21.38138</c:v>
                </c:pt>
                <c:pt idx="713">
                  <c:v>21.41141</c:v>
                </c:pt>
                <c:pt idx="714">
                  <c:v>21.44143999999991</c:v>
                </c:pt>
                <c:pt idx="715">
                  <c:v>21.47147</c:v>
                </c:pt>
                <c:pt idx="716">
                  <c:v>21.5015</c:v>
                </c:pt>
                <c:pt idx="717">
                  <c:v>21.53153</c:v>
                </c:pt>
                <c:pt idx="718">
                  <c:v>21.56156</c:v>
                </c:pt>
                <c:pt idx="719">
                  <c:v>21.59159</c:v>
                </c:pt>
                <c:pt idx="720">
                  <c:v>21.62162</c:v>
                </c:pt>
                <c:pt idx="721">
                  <c:v>21.65165000000005</c:v>
                </c:pt>
                <c:pt idx="722">
                  <c:v>21.68168</c:v>
                </c:pt>
                <c:pt idx="723">
                  <c:v>21.71171</c:v>
                </c:pt>
                <c:pt idx="724">
                  <c:v>21.74173999999991</c:v>
                </c:pt>
                <c:pt idx="725">
                  <c:v>21.77177</c:v>
                </c:pt>
                <c:pt idx="726">
                  <c:v>21.80180000000005</c:v>
                </c:pt>
                <c:pt idx="727">
                  <c:v>21.83183000000005</c:v>
                </c:pt>
                <c:pt idx="728">
                  <c:v>21.86186000000005</c:v>
                </c:pt>
                <c:pt idx="729">
                  <c:v>21.89189000000005</c:v>
                </c:pt>
                <c:pt idx="730">
                  <c:v>21.92192</c:v>
                </c:pt>
                <c:pt idx="731">
                  <c:v>21.95195000000005</c:v>
                </c:pt>
                <c:pt idx="732">
                  <c:v>21.98198</c:v>
                </c:pt>
                <c:pt idx="733">
                  <c:v>22.01201</c:v>
                </c:pt>
                <c:pt idx="734">
                  <c:v>22.04203999999991</c:v>
                </c:pt>
                <c:pt idx="735">
                  <c:v>22.07207</c:v>
                </c:pt>
                <c:pt idx="736">
                  <c:v>22.1021</c:v>
                </c:pt>
                <c:pt idx="737">
                  <c:v>22.13213</c:v>
                </c:pt>
                <c:pt idx="738">
                  <c:v>22.16216</c:v>
                </c:pt>
                <c:pt idx="739">
                  <c:v>22.19219</c:v>
                </c:pt>
                <c:pt idx="740">
                  <c:v>22.22221999999991</c:v>
                </c:pt>
                <c:pt idx="741">
                  <c:v>22.25225</c:v>
                </c:pt>
                <c:pt idx="742">
                  <c:v>22.28227999999991</c:v>
                </c:pt>
                <c:pt idx="743">
                  <c:v>22.31231</c:v>
                </c:pt>
                <c:pt idx="744">
                  <c:v>22.34233999999991</c:v>
                </c:pt>
                <c:pt idx="745">
                  <c:v>22.37237</c:v>
                </c:pt>
                <c:pt idx="746">
                  <c:v>22.40239999999991</c:v>
                </c:pt>
                <c:pt idx="747">
                  <c:v>22.43242999999991</c:v>
                </c:pt>
                <c:pt idx="748">
                  <c:v>22.46245999999991</c:v>
                </c:pt>
                <c:pt idx="749">
                  <c:v>22.49248999999991</c:v>
                </c:pt>
                <c:pt idx="750">
                  <c:v>22.52251999999991</c:v>
                </c:pt>
                <c:pt idx="751">
                  <c:v>22.55255</c:v>
                </c:pt>
                <c:pt idx="752">
                  <c:v>22.58257999999991</c:v>
                </c:pt>
                <c:pt idx="753">
                  <c:v>22.61261</c:v>
                </c:pt>
                <c:pt idx="754">
                  <c:v>22.64263999999991</c:v>
                </c:pt>
                <c:pt idx="755">
                  <c:v>22.67267</c:v>
                </c:pt>
                <c:pt idx="756">
                  <c:v>22.70269999999991</c:v>
                </c:pt>
                <c:pt idx="757">
                  <c:v>22.73272999999991</c:v>
                </c:pt>
                <c:pt idx="758">
                  <c:v>22.76275999999991</c:v>
                </c:pt>
                <c:pt idx="759">
                  <c:v>22.79278999999991</c:v>
                </c:pt>
                <c:pt idx="760">
                  <c:v>22.82282</c:v>
                </c:pt>
                <c:pt idx="761">
                  <c:v>22.85285000000006</c:v>
                </c:pt>
                <c:pt idx="762">
                  <c:v>22.88288</c:v>
                </c:pt>
                <c:pt idx="763">
                  <c:v>22.91291</c:v>
                </c:pt>
                <c:pt idx="764">
                  <c:v>22.94293999999992</c:v>
                </c:pt>
                <c:pt idx="765">
                  <c:v>22.97297</c:v>
                </c:pt>
                <c:pt idx="766">
                  <c:v>23.003</c:v>
                </c:pt>
                <c:pt idx="767">
                  <c:v>23.03303</c:v>
                </c:pt>
                <c:pt idx="768">
                  <c:v>23.06306</c:v>
                </c:pt>
                <c:pt idx="769">
                  <c:v>23.09309</c:v>
                </c:pt>
                <c:pt idx="770">
                  <c:v>23.12312</c:v>
                </c:pt>
                <c:pt idx="771">
                  <c:v>23.15315000000006</c:v>
                </c:pt>
                <c:pt idx="772">
                  <c:v>23.18318</c:v>
                </c:pt>
                <c:pt idx="773">
                  <c:v>23.21321</c:v>
                </c:pt>
                <c:pt idx="774">
                  <c:v>23.24323999999992</c:v>
                </c:pt>
                <c:pt idx="775">
                  <c:v>23.27327</c:v>
                </c:pt>
                <c:pt idx="776">
                  <c:v>23.3033</c:v>
                </c:pt>
                <c:pt idx="777">
                  <c:v>23.33333</c:v>
                </c:pt>
                <c:pt idx="778">
                  <c:v>23.36336</c:v>
                </c:pt>
                <c:pt idx="779">
                  <c:v>23.39339</c:v>
                </c:pt>
                <c:pt idx="780">
                  <c:v>23.42341999999992</c:v>
                </c:pt>
                <c:pt idx="781">
                  <c:v>23.45345</c:v>
                </c:pt>
                <c:pt idx="782">
                  <c:v>23.48347999999992</c:v>
                </c:pt>
                <c:pt idx="783">
                  <c:v>23.51351</c:v>
                </c:pt>
                <c:pt idx="784">
                  <c:v>23.54353999999992</c:v>
                </c:pt>
                <c:pt idx="785">
                  <c:v>23.57357</c:v>
                </c:pt>
                <c:pt idx="786">
                  <c:v>23.6036</c:v>
                </c:pt>
                <c:pt idx="787">
                  <c:v>23.63363</c:v>
                </c:pt>
                <c:pt idx="788">
                  <c:v>23.66366</c:v>
                </c:pt>
                <c:pt idx="789">
                  <c:v>23.6937</c:v>
                </c:pt>
                <c:pt idx="790">
                  <c:v>23.72371999999992</c:v>
                </c:pt>
                <c:pt idx="791">
                  <c:v>23.75375</c:v>
                </c:pt>
                <c:pt idx="792">
                  <c:v>23.78377999999992</c:v>
                </c:pt>
                <c:pt idx="793">
                  <c:v>23.81381000000006</c:v>
                </c:pt>
                <c:pt idx="794">
                  <c:v>23.84385000000004</c:v>
                </c:pt>
                <c:pt idx="795">
                  <c:v>23.87387000000006</c:v>
                </c:pt>
                <c:pt idx="796">
                  <c:v>23.9039</c:v>
                </c:pt>
                <c:pt idx="797">
                  <c:v>23.93394</c:v>
                </c:pt>
                <c:pt idx="798">
                  <c:v>23.96396</c:v>
                </c:pt>
                <c:pt idx="799">
                  <c:v>23.99399</c:v>
                </c:pt>
                <c:pt idx="800">
                  <c:v>24.02402</c:v>
                </c:pt>
                <c:pt idx="801">
                  <c:v>24.05405000000006</c:v>
                </c:pt>
                <c:pt idx="802">
                  <c:v>24.08409</c:v>
                </c:pt>
                <c:pt idx="803">
                  <c:v>24.11411000000006</c:v>
                </c:pt>
                <c:pt idx="804">
                  <c:v>24.14414</c:v>
                </c:pt>
                <c:pt idx="805">
                  <c:v>24.17418000000004</c:v>
                </c:pt>
                <c:pt idx="806">
                  <c:v>24.2042</c:v>
                </c:pt>
                <c:pt idx="807">
                  <c:v>24.23424</c:v>
                </c:pt>
                <c:pt idx="808">
                  <c:v>24.26427</c:v>
                </c:pt>
                <c:pt idx="809">
                  <c:v>24.29429</c:v>
                </c:pt>
                <c:pt idx="810">
                  <c:v>24.32433</c:v>
                </c:pt>
                <c:pt idx="811">
                  <c:v>24.35435000000006</c:v>
                </c:pt>
                <c:pt idx="812">
                  <c:v>24.38438</c:v>
                </c:pt>
                <c:pt idx="813">
                  <c:v>24.41442</c:v>
                </c:pt>
                <c:pt idx="814">
                  <c:v>24.44443999999991</c:v>
                </c:pt>
                <c:pt idx="815">
                  <c:v>24.47448</c:v>
                </c:pt>
                <c:pt idx="816">
                  <c:v>24.50451</c:v>
                </c:pt>
                <c:pt idx="817">
                  <c:v>24.53453</c:v>
                </c:pt>
                <c:pt idx="818">
                  <c:v>24.56457</c:v>
                </c:pt>
                <c:pt idx="819">
                  <c:v>24.59459</c:v>
                </c:pt>
                <c:pt idx="820">
                  <c:v>24.62463</c:v>
                </c:pt>
                <c:pt idx="821">
                  <c:v>24.65466000000004</c:v>
                </c:pt>
                <c:pt idx="822">
                  <c:v>24.68468</c:v>
                </c:pt>
                <c:pt idx="823">
                  <c:v>24.71472</c:v>
                </c:pt>
                <c:pt idx="824">
                  <c:v>24.74475</c:v>
                </c:pt>
                <c:pt idx="825">
                  <c:v>24.77477</c:v>
                </c:pt>
                <c:pt idx="826">
                  <c:v>24.80481000000004</c:v>
                </c:pt>
                <c:pt idx="827">
                  <c:v>24.83484000000004</c:v>
                </c:pt>
                <c:pt idx="828">
                  <c:v>24.86487000000004</c:v>
                </c:pt>
                <c:pt idx="829">
                  <c:v>24.89490000000004</c:v>
                </c:pt>
                <c:pt idx="830">
                  <c:v>24.92492</c:v>
                </c:pt>
                <c:pt idx="831">
                  <c:v>24.95496000000004</c:v>
                </c:pt>
                <c:pt idx="832">
                  <c:v>24.98499</c:v>
                </c:pt>
                <c:pt idx="833">
                  <c:v>25.01502</c:v>
                </c:pt>
                <c:pt idx="834">
                  <c:v>25.04505</c:v>
                </c:pt>
                <c:pt idx="835">
                  <c:v>25.07508</c:v>
                </c:pt>
                <c:pt idx="836">
                  <c:v>25.10511</c:v>
                </c:pt>
                <c:pt idx="837">
                  <c:v>25.13514</c:v>
                </c:pt>
                <c:pt idx="838">
                  <c:v>25.16516</c:v>
                </c:pt>
                <c:pt idx="839">
                  <c:v>25.1952</c:v>
                </c:pt>
                <c:pt idx="840">
                  <c:v>25.22522999999991</c:v>
                </c:pt>
                <c:pt idx="841">
                  <c:v>25.25526</c:v>
                </c:pt>
                <c:pt idx="842">
                  <c:v>25.28528999999991</c:v>
                </c:pt>
                <c:pt idx="843">
                  <c:v>25.31532</c:v>
                </c:pt>
                <c:pt idx="844">
                  <c:v>25.34535</c:v>
                </c:pt>
                <c:pt idx="845">
                  <c:v>25.37538</c:v>
                </c:pt>
                <c:pt idx="846">
                  <c:v>25.40540999999991</c:v>
                </c:pt>
                <c:pt idx="847">
                  <c:v>25.43543999999991</c:v>
                </c:pt>
                <c:pt idx="848">
                  <c:v>25.46546999999991</c:v>
                </c:pt>
                <c:pt idx="849">
                  <c:v>25.49549999999991</c:v>
                </c:pt>
                <c:pt idx="850">
                  <c:v>25.52552999999991</c:v>
                </c:pt>
                <c:pt idx="851">
                  <c:v>25.55556</c:v>
                </c:pt>
                <c:pt idx="852">
                  <c:v>25.58558999999991</c:v>
                </c:pt>
                <c:pt idx="853">
                  <c:v>25.61562</c:v>
                </c:pt>
                <c:pt idx="854">
                  <c:v>25.64565</c:v>
                </c:pt>
                <c:pt idx="855">
                  <c:v>25.67568</c:v>
                </c:pt>
                <c:pt idx="856">
                  <c:v>25.70570999999991</c:v>
                </c:pt>
                <c:pt idx="857">
                  <c:v>25.73573999999991</c:v>
                </c:pt>
                <c:pt idx="858">
                  <c:v>25.76576999999991</c:v>
                </c:pt>
                <c:pt idx="859">
                  <c:v>25.7958</c:v>
                </c:pt>
                <c:pt idx="860">
                  <c:v>25.82583</c:v>
                </c:pt>
                <c:pt idx="861">
                  <c:v>25.85586000000004</c:v>
                </c:pt>
                <c:pt idx="862">
                  <c:v>25.88589</c:v>
                </c:pt>
                <c:pt idx="863">
                  <c:v>25.91592</c:v>
                </c:pt>
                <c:pt idx="864">
                  <c:v>25.94595</c:v>
                </c:pt>
                <c:pt idx="865">
                  <c:v>25.97598</c:v>
                </c:pt>
                <c:pt idx="866">
                  <c:v>26.00601</c:v>
                </c:pt>
                <c:pt idx="867">
                  <c:v>26.03604</c:v>
                </c:pt>
                <c:pt idx="868">
                  <c:v>26.06607</c:v>
                </c:pt>
                <c:pt idx="869">
                  <c:v>26.0961</c:v>
                </c:pt>
                <c:pt idx="870">
                  <c:v>26.12613</c:v>
                </c:pt>
                <c:pt idx="871">
                  <c:v>26.15616000000004</c:v>
                </c:pt>
                <c:pt idx="872">
                  <c:v>26.18619</c:v>
                </c:pt>
                <c:pt idx="873">
                  <c:v>26.21622</c:v>
                </c:pt>
                <c:pt idx="874">
                  <c:v>26.24625</c:v>
                </c:pt>
                <c:pt idx="875">
                  <c:v>26.27628</c:v>
                </c:pt>
                <c:pt idx="876">
                  <c:v>26.30631</c:v>
                </c:pt>
                <c:pt idx="877">
                  <c:v>26.33634</c:v>
                </c:pt>
                <c:pt idx="878">
                  <c:v>26.36637</c:v>
                </c:pt>
                <c:pt idx="879">
                  <c:v>26.3964</c:v>
                </c:pt>
                <c:pt idx="880">
                  <c:v>26.42642999999991</c:v>
                </c:pt>
                <c:pt idx="881">
                  <c:v>26.45646</c:v>
                </c:pt>
                <c:pt idx="882">
                  <c:v>26.48648999999991</c:v>
                </c:pt>
                <c:pt idx="883">
                  <c:v>26.51652</c:v>
                </c:pt>
                <c:pt idx="884">
                  <c:v>26.54655</c:v>
                </c:pt>
                <c:pt idx="885">
                  <c:v>26.57658</c:v>
                </c:pt>
                <c:pt idx="886">
                  <c:v>26.60661</c:v>
                </c:pt>
                <c:pt idx="887">
                  <c:v>26.63664</c:v>
                </c:pt>
                <c:pt idx="888">
                  <c:v>26.66667</c:v>
                </c:pt>
                <c:pt idx="889">
                  <c:v>26.6967</c:v>
                </c:pt>
                <c:pt idx="890">
                  <c:v>26.72672999999991</c:v>
                </c:pt>
                <c:pt idx="891">
                  <c:v>26.75676</c:v>
                </c:pt>
                <c:pt idx="892">
                  <c:v>26.78678999999991</c:v>
                </c:pt>
                <c:pt idx="893">
                  <c:v>26.81682000000004</c:v>
                </c:pt>
                <c:pt idx="894">
                  <c:v>26.84685000000004</c:v>
                </c:pt>
                <c:pt idx="895">
                  <c:v>26.87688000000004</c:v>
                </c:pt>
                <c:pt idx="896">
                  <c:v>26.90691</c:v>
                </c:pt>
                <c:pt idx="897">
                  <c:v>26.93694</c:v>
                </c:pt>
                <c:pt idx="898">
                  <c:v>26.96697</c:v>
                </c:pt>
                <c:pt idx="899">
                  <c:v>26.997</c:v>
                </c:pt>
                <c:pt idx="900">
                  <c:v>27.02703</c:v>
                </c:pt>
                <c:pt idx="901">
                  <c:v>27.05706000000004</c:v>
                </c:pt>
                <c:pt idx="902">
                  <c:v>27.08709</c:v>
                </c:pt>
                <c:pt idx="903">
                  <c:v>27.11712000000004</c:v>
                </c:pt>
                <c:pt idx="904">
                  <c:v>27.14715000000004</c:v>
                </c:pt>
                <c:pt idx="905">
                  <c:v>27.17718000000004</c:v>
                </c:pt>
                <c:pt idx="906">
                  <c:v>27.20721</c:v>
                </c:pt>
                <c:pt idx="907">
                  <c:v>27.23724</c:v>
                </c:pt>
                <c:pt idx="908">
                  <c:v>27.26727</c:v>
                </c:pt>
                <c:pt idx="909">
                  <c:v>27.2973</c:v>
                </c:pt>
                <c:pt idx="910">
                  <c:v>27.32733</c:v>
                </c:pt>
                <c:pt idx="911">
                  <c:v>27.35736000000004</c:v>
                </c:pt>
                <c:pt idx="912">
                  <c:v>27.38739</c:v>
                </c:pt>
                <c:pt idx="913">
                  <c:v>27.41742</c:v>
                </c:pt>
                <c:pt idx="914">
                  <c:v>27.44745</c:v>
                </c:pt>
                <c:pt idx="915">
                  <c:v>27.47748</c:v>
                </c:pt>
                <c:pt idx="916">
                  <c:v>27.50751</c:v>
                </c:pt>
                <c:pt idx="917">
                  <c:v>27.53754</c:v>
                </c:pt>
                <c:pt idx="918">
                  <c:v>27.56757</c:v>
                </c:pt>
                <c:pt idx="919">
                  <c:v>27.5976</c:v>
                </c:pt>
                <c:pt idx="920">
                  <c:v>27.62763</c:v>
                </c:pt>
                <c:pt idx="921">
                  <c:v>27.65766000000004</c:v>
                </c:pt>
                <c:pt idx="922">
                  <c:v>27.68769</c:v>
                </c:pt>
                <c:pt idx="923">
                  <c:v>27.71772</c:v>
                </c:pt>
                <c:pt idx="924">
                  <c:v>27.74775</c:v>
                </c:pt>
                <c:pt idx="925">
                  <c:v>27.77778</c:v>
                </c:pt>
                <c:pt idx="926">
                  <c:v>27.80781000000004</c:v>
                </c:pt>
                <c:pt idx="927">
                  <c:v>27.83784000000004</c:v>
                </c:pt>
                <c:pt idx="928">
                  <c:v>27.86787000000004</c:v>
                </c:pt>
                <c:pt idx="929">
                  <c:v>27.89790000000004</c:v>
                </c:pt>
                <c:pt idx="930">
                  <c:v>27.92793</c:v>
                </c:pt>
                <c:pt idx="931">
                  <c:v>27.95796000000004</c:v>
                </c:pt>
                <c:pt idx="932">
                  <c:v>27.98799</c:v>
                </c:pt>
                <c:pt idx="933">
                  <c:v>28.01802</c:v>
                </c:pt>
                <c:pt idx="934">
                  <c:v>28.04805</c:v>
                </c:pt>
                <c:pt idx="935">
                  <c:v>28.07808</c:v>
                </c:pt>
                <c:pt idx="936">
                  <c:v>28.10811</c:v>
                </c:pt>
                <c:pt idx="937">
                  <c:v>28.13814</c:v>
                </c:pt>
                <c:pt idx="938">
                  <c:v>28.16817</c:v>
                </c:pt>
                <c:pt idx="939">
                  <c:v>28.1982</c:v>
                </c:pt>
                <c:pt idx="940">
                  <c:v>28.22822999999991</c:v>
                </c:pt>
                <c:pt idx="941">
                  <c:v>28.25826</c:v>
                </c:pt>
                <c:pt idx="942">
                  <c:v>28.28828999999991</c:v>
                </c:pt>
                <c:pt idx="943">
                  <c:v>28.31832</c:v>
                </c:pt>
                <c:pt idx="944">
                  <c:v>28.34835</c:v>
                </c:pt>
                <c:pt idx="945">
                  <c:v>28.37838</c:v>
                </c:pt>
                <c:pt idx="946">
                  <c:v>28.40840999999991</c:v>
                </c:pt>
                <c:pt idx="947">
                  <c:v>28.43843999999991</c:v>
                </c:pt>
                <c:pt idx="948">
                  <c:v>28.46846999999991</c:v>
                </c:pt>
                <c:pt idx="949">
                  <c:v>28.49849999999991</c:v>
                </c:pt>
                <c:pt idx="950">
                  <c:v>28.52852999999991</c:v>
                </c:pt>
                <c:pt idx="951">
                  <c:v>28.55856</c:v>
                </c:pt>
                <c:pt idx="952">
                  <c:v>28.58858999999991</c:v>
                </c:pt>
                <c:pt idx="953">
                  <c:v>28.61862</c:v>
                </c:pt>
                <c:pt idx="954">
                  <c:v>28.64865</c:v>
                </c:pt>
                <c:pt idx="955">
                  <c:v>28.67868</c:v>
                </c:pt>
                <c:pt idx="956">
                  <c:v>28.70870999999991</c:v>
                </c:pt>
                <c:pt idx="957">
                  <c:v>28.73873999999991</c:v>
                </c:pt>
                <c:pt idx="958">
                  <c:v>28.76876999999991</c:v>
                </c:pt>
                <c:pt idx="959">
                  <c:v>28.7988</c:v>
                </c:pt>
                <c:pt idx="960">
                  <c:v>28.82883</c:v>
                </c:pt>
                <c:pt idx="961">
                  <c:v>28.85886000000004</c:v>
                </c:pt>
                <c:pt idx="962">
                  <c:v>28.88889</c:v>
                </c:pt>
                <c:pt idx="963">
                  <c:v>28.91892</c:v>
                </c:pt>
                <c:pt idx="964">
                  <c:v>28.94895</c:v>
                </c:pt>
                <c:pt idx="965">
                  <c:v>28.97898</c:v>
                </c:pt>
                <c:pt idx="966">
                  <c:v>29.00901</c:v>
                </c:pt>
                <c:pt idx="967">
                  <c:v>29.03904</c:v>
                </c:pt>
                <c:pt idx="968">
                  <c:v>29.06907</c:v>
                </c:pt>
                <c:pt idx="969">
                  <c:v>29.0991</c:v>
                </c:pt>
                <c:pt idx="970">
                  <c:v>29.12913</c:v>
                </c:pt>
                <c:pt idx="971">
                  <c:v>29.15916000000004</c:v>
                </c:pt>
                <c:pt idx="972">
                  <c:v>29.18919</c:v>
                </c:pt>
                <c:pt idx="973">
                  <c:v>29.21922</c:v>
                </c:pt>
                <c:pt idx="974">
                  <c:v>29.24925</c:v>
                </c:pt>
                <c:pt idx="975">
                  <c:v>29.27928</c:v>
                </c:pt>
                <c:pt idx="976">
                  <c:v>29.30931</c:v>
                </c:pt>
                <c:pt idx="977">
                  <c:v>29.33934</c:v>
                </c:pt>
                <c:pt idx="978">
                  <c:v>29.36937</c:v>
                </c:pt>
                <c:pt idx="979">
                  <c:v>29.3994</c:v>
                </c:pt>
                <c:pt idx="980">
                  <c:v>29.42942999999991</c:v>
                </c:pt>
                <c:pt idx="981">
                  <c:v>29.45946</c:v>
                </c:pt>
                <c:pt idx="982">
                  <c:v>29.48948999999991</c:v>
                </c:pt>
                <c:pt idx="983">
                  <c:v>29.51952</c:v>
                </c:pt>
                <c:pt idx="984">
                  <c:v>29.54955</c:v>
                </c:pt>
                <c:pt idx="985">
                  <c:v>29.57958</c:v>
                </c:pt>
                <c:pt idx="986">
                  <c:v>29.60961</c:v>
                </c:pt>
                <c:pt idx="987">
                  <c:v>29.63964</c:v>
                </c:pt>
                <c:pt idx="988">
                  <c:v>29.66967</c:v>
                </c:pt>
                <c:pt idx="989">
                  <c:v>29.6997</c:v>
                </c:pt>
                <c:pt idx="990">
                  <c:v>29.72972999999991</c:v>
                </c:pt>
                <c:pt idx="991">
                  <c:v>29.75976</c:v>
                </c:pt>
                <c:pt idx="992">
                  <c:v>29.78978999999991</c:v>
                </c:pt>
                <c:pt idx="993">
                  <c:v>29.81982000000005</c:v>
                </c:pt>
                <c:pt idx="994">
                  <c:v>29.84985000000005</c:v>
                </c:pt>
                <c:pt idx="995">
                  <c:v>29.87988000000005</c:v>
                </c:pt>
                <c:pt idx="996">
                  <c:v>29.90991</c:v>
                </c:pt>
                <c:pt idx="997">
                  <c:v>29.93994</c:v>
                </c:pt>
                <c:pt idx="998">
                  <c:v>29.96997</c:v>
                </c:pt>
                <c:pt idx="999">
                  <c:v>30.0</c:v>
                </c:pt>
              </c:numCache>
            </c:numRef>
          </c:xVal>
          <c:yVal>
            <c:numRef>
              <c:f>Sheet3!$D$2:$D$1001</c:f>
              <c:numCache>
                <c:formatCode>General</c:formatCode>
                <c:ptCount val="1000"/>
                <c:pt idx="0">
                  <c:v>222.2524000000004</c:v>
                </c:pt>
                <c:pt idx="1">
                  <c:v>222.2524000000004</c:v>
                </c:pt>
                <c:pt idx="2">
                  <c:v>222.2524000000004</c:v>
                </c:pt>
                <c:pt idx="3">
                  <c:v>222.2524000000004</c:v>
                </c:pt>
                <c:pt idx="4">
                  <c:v>222.2524000000004</c:v>
                </c:pt>
                <c:pt idx="5">
                  <c:v>222.2524000000004</c:v>
                </c:pt>
                <c:pt idx="6">
                  <c:v>222.2524000000004</c:v>
                </c:pt>
                <c:pt idx="7">
                  <c:v>222.1991</c:v>
                </c:pt>
                <c:pt idx="8">
                  <c:v>222.1991</c:v>
                </c:pt>
                <c:pt idx="9">
                  <c:v>222.1991</c:v>
                </c:pt>
                <c:pt idx="10">
                  <c:v>222.1991</c:v>
                </c:pt>
                <c:pt idx="11">
                  <c:v>222.1991</c:v>
                </c:pt>
                <c:pt idx="12">
                  <c:v>222.1991</c:v>
                </c:pt>
                <c:pt idx="13">
                  <c:v>222.1991</c:v>
                </c:pt>
                <c:pt idx="14">
                  <c:v>222.1991</c:v>
                </c:pt>
                <c:pt idx="15">
                  <c:v>222.1991</c:v>
                </c:pt>
                <c:pt idx="16">
                  <c:v>222.1991</c:v>
                </c:pt>
                <c:pt idx="17">
                  <c:v>222.1458</c:v>
                </c:pt>
                <c:pt idx="18">
                  <c:v>222.1458</c:v>
                </c:pt>
                <c:pt idx="19">
                  <c:v>222.1458</c:v>
                </c:pt>
                <c:pt idx="20">
                  <c:v>222.1458</c:v>
                </c:pt>
                <c:pt idx="21">
                  <c:v>222.1458</c:v>
                </c:pt>
                <c:pt idx="22">
                  <c:v>222.1458</c:v>
                </c:pt>
                <c:pt idx="23">
                  <c:v>222.1458</c:v>
                </c:pt>
                <c:pt idx="24">
                  <c:v>222.1458</c:v>
                </c:pt>
                <c:pt idx="25">
                  <c:v>222.1458</c:v>
                </c:pt>
                <c:pt idx="26">
                  <c:v>222.0925</c:v>
                </c:pt>
                <c:pt idx="27">
                  <c:v>222.0925</c:v>
                </c:pt>
                <c:pt idx="28">
                  <c:v>222.0925</c:v>
                </c:pt>
                <c:pt idx="29">
                  <c:v>222.0925</c:v>
                </c:pt>
                <c:pt idx="30">
                  <c:v>222.0925</c:v>
                </c:pt>
                <c:pt idx="31">
                  <c:v>222.0925</c:v>
                </c:pt>
                <c:pt idx="32">
                  <c:v>222.0925</c:v>
                </c:pt>
                <c:pt idx="33">
                  <c:v>222.0925</c:v>
                </c:pt>
                <c:pt idx="34">
                  <c:v>222.0393</c:v>
                </c:pt>
                <c:pt idx="35">
                  <c:v>222.0393</c:v>
                </c:pt>
                <c:pt idx="36">
                  <c:v>222.0393</c:v>
                </c:pt>
                <c:pt idx="37">
                  <c:v>222.0393</c:v>
                </c:pt>
                <c:pt idx="38">
                  <c:v>222.0393</c:v>
                </c:pt>
                <c:pt idx="39">
                  <c:v>222.0393</c:v>
                </c:pt>
                <c:pt idx="40">
                  <c:v>222.0393</c:v>
                </c:pt>
                <c:pt idx="41">
                  <c:v>222.0393</c:v>
                </c:pt>
                <c:pt idx="42">
                  <c:v>221.9860000000003</c:v>
                </c:pt>
                <c:pt idx="43">
                  <c:v>221.9860000000003</c:v>
                </c:pt>
                <c:pt idx="44">
                  <c:v>221.9860000000003</c:v>
                </c:pt>
                <c:pt idx="45">
                  <c:v>221.9860000000003</c:v>
                </c:pt>
                <c:pt idx="46">
                  <c:v>221.9860000000003</c:v>
                </c:pt>
                <c:pt idx="47">
                  <c:v>221.9860000000003</c:v>
                </c:pt>
                <c:pt idx="48">
                  <c:v>221.9860000000003</c:v>
                </c:pt>
                <c:pt idx="49">
                  <c:v>221.9860000000003</c:v>
                </c:pt>
                <c:pt idx="50">
                  <c:v>221.9328</c:v>
                </c:pt>
                <c:pt idx="51">
                  <c:v>221.9328</c:v>
                </c:pt>
                <c:pt idx="52">
                  <c:v>221.9328</c:v>
                </c:pt>
                <c:pt idx="53">
                  <c:v>221.9328</c:v>
                </c:pt>
                <c:pt idx="54">
                  <c:v>221.9328</c:v>
                </c:pt>
                <c:pt idx="55">
                  <c:v>221.9328</c:v>
                </c:pt>
                <c:pt idx="56">
                  <c:v>221.9328</c:v>
                </c:pt>
                <c:pt idx="57">
                  <c:v>221.8795</c:v>
                </c:pt>
                <c:pt idx="58">
                  <c:v>221.8795</c:v>
                </c:pt>
                <c:pt idx="59">
                  <c:v>221.8795</c:v>
                </c:pt>
                <c:pt idx="60">
                  <c:v>221.8795</c:v>
                </c:pt>
                <c:pt idx="61">
                  <c:v>221.8795</c:v>
                </c:pt>
                <c:pt idx="62">
                  <c:v>221.8795</c:v>
                </c:pt>
                <c:pt idx="63">
                  <c:v>221.8795</c:v>
                </c:pt>
                <c:pt idx="64">
                  <c:v>221.8263000000005</c:v>
                </c:pt>
                <c:pt idx="65">
                  <c:v>221.8263000000005</c:v>
                </c:pt>
                <c:pt idx="66">
                  <c:v>221.8263000000005</c:v>
                </c:pt>
                <c:pt idx="67">
                  <c:v>221.8263000000005</c:v>
                </c:pt>
                <c:pt idx="68">
                  <c:v>221.8263000000005</c:v>
                </c:pt>
                <c:pt idx="69">
                  <c:v>221.8263000000005</c:v>
                </c:pt>
                <c:pt idx="70">
                  <c:v>221.7730999999997</c:v>
                </c:pt>
                <c:pt idx="71">
                  <c:v>221.7730999999997</c:v>
                </c:pt>
                <c:pt idx="72">
                  <c:v>221.7730999999997</c:v>
                </c:pt>
                <c:pt idx="73">
                  <c:v>221.7730999999997</c:v>
                </c:pt>
                <c:pt idx="74">
                  <c:v>221.7730999999997</c:v>
                </c:pt>
                <c:pt idx="75">
                  <c:v>221.7730999999997</c:v>
                </c:pt>
                <c:pt idx="76">
                  <c:v>221.72</c:v>
                </c:pt>
                <c:pt idx="77">
                  <c:v>221.72</c:v>
                </c:pt>
                <c:pt idx="78">
                  <c:v>221.72</c:v>
                </c:pt>
                <c:pt idx="79">
                  <c:v>221.72</c:v>
                </c:pt>
                <c:pt idx="80">
                  <c:v>221.72</c:v>
                </c:pt>
                <c:pt idx="81">
                  <c:v>221.72</c:v>
                </c:pt>
                <c:pt idx="82">
                  <c:v>221.6668</c:v>
                </c:pt>
                <c:pt idx="83">
                  <c:v>221.6668</c:v>
                </c:pt>
                <c:pt idx="84">
                  <c:v>221.6668</c:v>
                </c:pt>
                <c:pt idx="85">
                  <c:v>221.6668</c:v>
                </c:pt>
                <c:pt idx="86">
                  <c:v>221.6668</c:v>
                </c:pt>
                <c:pt idx="87">
                  <c:v>221.6668</c:v>
                </c:pt>
                <c:pt idx="88">
                  <c:v>221.6135999999996</c:v>
                </c:pt>
                <c:pt idx="89">
                  <c:v>221.6135999999996</c:v>
                </c:pt>
                <c:pt idx="90">
                  <c:v>221.6135999999996</c:v>
                </c:pt>
                <c:pt idx="91">
                  <c:v>221.6135999999996</c:v>
                </c:pt>
                <c:pt idx="92">
                  <c:v>221.6135999999996</c:v>
                </c:pt>
                <c:pt idx="93">
                  <c:v>221.6135999999996</c:v>
                </c:pt>
                <c:pt idx="94">
                  <c:v>221.5605</c:v>
                </c:pt>
                <c:pt idx="95">
                  <c:v>221.5605</c:v>
                </c:pt>
                <c:pt idx="96">
                  <c:v>221.5605</c:v>
                </c:pt>
                <c:pt idx="97">
                  <c:v>221.5605</c:v>
                </c:pt>
                <c:pt idx="98">
                  <c:v>221.5605</c:v>
                </c:pt>
                <c:pt idx="99">
                  <c:v>221.5073</c:v>
                </c:pt>
                <c:pt idx="100">
                  <c:v>221.5073</c:v>
                </c:pt>
                <c:pt idx="101">
                  <c:v>221.5073</c:v>
                </c:pt>
                <c:pt idx="102">
                  <c:v>221.5073</c:v>
                </c:pt>
                <c:pt idx="103">
                  <c:v>221.5073</c:v>
                </c:pt>
                <c:pt idx="104">
                  <c:v>221.4542</c:v>
                </c:pt>
                <c:pt idx="105">
                  <c:v>221.4542</c:v>
                </c:pt>
                <c:pt idx="106">
                  <c:v>221.4542</c:v>
                </c:pt>
                <c:pt idx="107">
                  <c:v>221.4542</c:v>
                </c:pt>
                <c:pt idx="108">
                  <c:v>221.4542</c:v>
                </c:pt>
                <c:pt idx="109">
                  <c:v>221.4011</c:v>
                </c:pt>
                <c:pt idx="110">
                  <c:v>221.4011</c:v>
                </c:pt>
                <c:pt idx="111">
                  <c:v>221.4011</c:v>
                </c:pt>
                <c:pt idx="112">
                  <c:v>221.4011</c:v>
                </c:pt>
                <c:pt idx="113">
                  <c:v>221.4011</c:v>
                </c:pt>
                <c:pt idx="114">
                  <c:v>221.348</c:v>
                </c:pt>
                <c:pt idx="115">
                  <c:v>221.348</c:v>
                </c:pt>
                <c:pt idx="116">
                  <c:v>221.348</c:v>
                </c:pt>
                <c:pt idx="117">
                  <c:v>221.348</c:v>
                </c:pt>
                <c:pt idx="118">
                  <c:v>221.2949</c:v>
                </c:pt>
                <c:pt idx="119">
                  <c:v>221.2949</c:v>
                </c:pt>
                <c:pt idx="120">
                  <c:v>221.2949</c:v>
                </c:pt>
                <c:pt idx="121">
                  <c:v>221.2949</c:v>
                </c:pt>
                <c:pt idx="122">
                  <c:v>221.2949</c:v>
                </c:pt>
                <c:pt idx="123">
                  <c:v>221.2418</c:v>
                </c:pt>
                <c:pt idx="124">
                  <c:v>221.2418</c:v>
                </c:pt>
                <c:pt idx="125">
                  <c:v>221.2418</c:v>
                </c:pt>
                <c:pt idx="126">
                  <c:v>221.2418</c:v>
                </c:pt>
                <c:pt idx="127">
                  <c:v>221.1888</c:v>
                </c:pt>
                <c:pt idx="128">
                  <c:v>221.1888</c:v>
                </c:pt>
                <c:pt idx="129">
                  <c:v>221.1888</c:v>
                </c:pt>
                <c:pt idx="130">
                  <c:v>221.1888</c:v>
                </c:pt>
                <c:pt idx="131">
                  <c:v>221.1357</c:v>
                </c:pt>
                <c:pt idx="132">
                  <c:v>221.1357</c:v>
                </c:pt>
                <c:pt idx="133">
                  <c:v>221.1357</c:v>
                </c:pt>
                <c:pt idx="134">
                  <c:v>221.1357</c:v>
                </c:pt>
                <c:pt idx="135">
                  <c:v>221.0827000000001</c:v>
                </c:pt>
                <c:pt idx="136">
                  <c:v>221.0827000000001</c:v>
                </c:pt>
                <c:pt idx="137">
                  <c:v>221.0827000000001</c:v>
                </c:pt>
                <c:pt idx="138">
                  <c:v>221.0827000000001</c:v>
                </c:pt>
                <c:pt idx="139">
                  <c:v>221.0297</c:v>
                </c:pt>
                <c:pt idx="140">
                  <c:v>221.0297</c:v>
                </c:pt>
                <c:pt idx="141">
                  <c:v>221.0297</c:v>
                </c:pt>
                <c:pt idx="142">
                  <c:v>221.0297</c:v>
                </c:pt>
                <c:pt idx="143">
                  <c:v>220.9767</c:v>
                </c:pt>
                <c:pt idx="144">
                  <c:v>220.9767</c:v>
                </c:pt>
                <c:pt idx="145">
                  <c:v>220.9767</c:v>
                </c:pt>
                <c:pt idx="146">
                  <c:v>220.9767</c:v>
                </c:pt>
                <c:pt idx="147">
                  <c:v>220.9236</c:v>
                </c:pt>
                <c:pt idx="148">
                  <c:v>220.9236</c:v>
                </c:pt>
                <c:pt idx="149">
                  <c:v>220.9236</c:v>
                </c:pt>
                <c:pt idx="150">
                  <c:v>220.9236</c:v>
                </c:pt>
                <c:pt idx="151">
                  <c:v>220.8707</c:v>
                </c:pt>
                <c:pt idx="152">
                  <c:v>220.8707</c:v>
                </c:pt>
                <c:pt idx="153">
                  <c:v>220.8707</c:v>
                </c:pt>
                <c:pt idx="154">
                  <c:v>220.8177</c:v>
                </c:pt>
                <c:pt idx="155">
                  <c:v>220.8177</c:v>
                </c:pt>
                <c:pt idx="156">
                  <c:v>220.8177</c:v>
                </c:pt>
                <c:pt idx="157">
                  <c:v>220.8177</c:v>
                </c:pt>
                <c:pt idx="158">
                  <c:v>220.7647</c:v>
                </c:pt>
                <c:pt idx="159">
                  <c:v>220.7647</c:v>
                </c:pt>
                <c:pt idx="160">
                  <c:v>220.7647</c:v>
                </c:pt>
                <c:pt idx="161">
                  <c:v>220.7118</c:v>
                </c:pt>
                <c:pt idx="162">
                  <c:v>220.7118</c:v>
                </c:pt>
                <c:pt idx="163">
                  <c:v>220.7118</c:v>
                </c:pt>
                <c:pt idx="164">
                  <c:v>220.6589000000001</c:v>
                </c:pt>
                <c:pt idx="165">
                  <c:v>220.6589000000001</c:v>
                </c:pt>
                <c:pt idx="166">
                  <c:v>220.6589000000001</c:v>
                </c:pt>
                <c:pt idx="167">
                  <c:v>220.6589000000001</c:v>
                </c:pt>
                <c:pt idx="168">
                  <c:v>220.6059</c:v>
                </c:pt>
                <c:pt idx="169">
                  <c:v>220.6059</c:v>
                </c:pt>
                <c:pt idx="170">
                  <c:v>220.6059</c:v>
                </c:pt>
                <c:pt idx="171">
                  <c:v>220.553</c:v>
                </c:pt>
                <c:pt idx="172">
                  <c:v>220.553</c:v>
                </c:pt>
                <c:pt idx="173">
                  <c:v>220.553</c:v>
                </c:pt>
                <c:pt idx="174">
                  <c:v>220.5001</c:v>
                </c:pt>
                <c:pt idx="175">
                  <c:v>220.5001</c:v>
                </c:pt>
                <c:pt idx="176">
                  <c:v>220.5001</c:v>
                </c:pt>
                <c:pt idx="177">
                  <c:v>220.4473</c:v>
                </c:pt>
                <c:pt idx="178">
                  <c:v>220.4473</c:v>
                </c:pt>
                <c:pt idx="179">
                  <c:v>220.4473</c:v>
                </c:pt>
                <c:pt idx="180">
                  <c:v>220.3944000000003</c:v>
                </c:pt>
                <c:pt idx="181">
                  <c:v>220.3944000000003</c:v>
                </c:pt>
                <c:pt idx="182">
                  <c:v>220.3944000000003</c:v>
                </c:pt>
                <c:pt idx="183">
                  <c:v>220.3415</c:v>
                </c:pt>
                <c:pt idx="184">
                  <c:v>220.3415</c:v>
                </c:pt>
                <c:pt idx="185">
                  <c:v>220.3415</c:v>
                </c:pt>
                <c:pt idx="186">
                  <c:v>220.2887</c:v>
                </c:pt>
                <c:pt idx="187">
                  <c:v>220.2887</c:v>
                </c:pt>
                <c:pt idx="188">
                  <c:v>220.2358</c:v>
                </c:pt>
                <c:pt idx="189">
                  <c:v>220.2358</c:v>
                </c:pt>
                <c:pt idx="190">
                  <c:v>220.2358</c:v>
                </c:pt>
                <c:pt idx="191">
                  <c:v>220.183</c:v>
                </c:pt>
                <c:pt idx="192">
                  <c:v>220.183</c:v>
                </c:pt>
                <c:pt idx="193">
                  <c:v>220.183</c:v>
                </c:pt>
                <c:pt idx="194">
                  <c:v>220.1302</c:v>
                </c:pt>
                <c:pt idx="195">
                  <c:v>220.1302</c:v>
                </c:pt>
                <c:pt idx="196">
                  <c:v>220.1302</c:v>
                </c:pt>
                <c:pt idx="197">
                  <c:v>220.0774</c:v>
                </c:pt>
                <c:pt idx="198">
                  <c:v>220.0774</c:v>
                </c:pt>
                <c:pt idx="199">
                  <c:v>220.0246</c:v>
                </c:pt>
                <c:pt idx="200">
                  <c:v>220.0246</c:v>
                </c:pt>
                <c:pt idx="201">
                  <c:v>220.0246</c:v>
                </c:pt>
                <c:pt idx="202">
                  <c:v>219.9719</c:v>
                </c:pt>
                <c:pt idx="203">
                  <c:v>219.9719</c:v>
                </c:pt>
                <c:pt idx="204">
                  <c:v>219.9191</c:v>
                </c:pt>
                <c:pt idx="205">
                  <c:v>219.9191</c:v>
                </c:pt>
                <c:pt idx="206">
                  <c:v>219.9191</c:v>
                </c:pt>
                <c:pt idx="207">
                  <c:v>219.8664000000004</c:v>
                </c:pt>
                <c:pt idx="208">
                  <c:v>219.8664000000004</c:v>
                </c:pt>
                <c:pt idx="209">
                  <c:v>219.8136</c:v>
                </c:pt>
                <c:pt idx="210">
                  <c:v>219.8136</c:v>
                </c:pt>
                <c:pt idx="211">
                  <c:v>219.7609</c:v>
                </c:pt>
                <c:pt idx="212">
                  <c:v>219.7609</c:v>
                </c:pt>
                <c:pt idx="213">
                  <c:v>219.7609</c:v>
                </c:pt>
                <c:pt idx="214">
                  <c:v>219.7082</c:v>
                </c:pt>
                <c:pt idx="215">
                  <c:v>219.7082</c:v>
                </c:pt>
                <c:pt idx="216">
                  <c:v>219.6555</c:v>
                </c:pt>
                <c:pt idx="217">
                  <c:v>219.6555</c:v>
                </c:pt>
                <c:pt idx="218">
                  <c:v>219.6028</c:v>
                </c:pt>
                <c:pt idx="219">
                  <c:v>219.6028</c:v>
                </c:pt>
                <c:pt idx="220">
                  <c:v>219.6028</c:v>
                </c:pt>
                <c:pt idx="221">
                  <c:v>219.5502000000001</c:v>
                </c:pt>
                <c:pt idx="222">
                  <c:v>219.5502000000001</c:v>
                </c:pt>
                <c:pt idx="223">
                  <c:v>219.4975</c:v>
                </c:pt>
                <c:pt idx="224">
                  <c:v>219.4975</c:v>
                </c:pt>
                <c:pt idx="225">
                  <c:v>219.4449</c:v>
                </c:pt>
                <c:pt idx="226">
                  <c:v>219.4449</c:v>
                </c:pt>
                <c:pt idx="227">
                  <c:v>219.3922000000005</c:v>
                </c:pt>
                <c:pt idx="228">
                  <c:v>219.3922000000005</c:v>
                </c:pt>
                <c:pt idx="229">
                  <c:v>219.3396</c:v>
                </c:pt>
                <c:pt idx="230">
                  <c:v>219.3396</c:v>
                </c:pt>
                <c:pt idx="231">
                  <c:v>219.287</c:v>
                </c:pt>
                <c:pt idx="232">
                  <c:v>219.287</c:v>
                </c:pt>
                <c:pt idx="233">
                  <c:v>219.2344</c:v>
                </c:pt>
                <c:pt idx="234">
                  <c:v>219.2344</c:v>
                </c:pt>
                <c:pt idx="235">
                  <c:v>219.1819</c:v>
                </c:pt>
                <c:pt idx="236">
                  <c:v>219.1819</c:v>
                </c:pt>
                <c:pt idx="237">
                  <c:v>219.1293</c:v>
                </c:pt>
                <c:pt idx="238">
                  <c:v>219.1293</c:v>
                </c:pt>
                <c:pt idx="239">
                  <c:v>219.0767</c:v>
                </c:pt>
                <c:pt idx="240">
                  <c:v>219.0767</c:v>
                </c:pt>
                <c:pt idx="241">
                  <c:v>219.0242</c:v>
                </c:pt>
                <c:pt idx="242">
                  <c:v>219.0242</c:v>
                </c:pt>
                <c:pt idx="243">
                  <c:v>218.9717</c:v>
                </c:pt>
                <c:pt idx="244">
                  <c:v>218.9717</c:v>
                </c:pt>
                <c:pt idx="245">
                  <c:v>218.9191</c:v>
                </c:pt>
                <c:pt idx="246">
                  <c:v>218.9191</c:v>
                </c:pt>
                <c:pt idx="247">
                  <c:v>218.8666</c:v>
                </c:pt>
                <c:pt idx="248">
                  <c:v>218.8666</c:v>
                </c:pt>
                <c:pt idx="249">
                  <c:v>218.8141</c:v>
                </c:pt>
                <c:pt idx="250">
                  <c:v>218.8141</c:v>
                </c:pt>
                <c:pt idx="251">
                  <c:v>218.7617</c:v>
                </c:pt>
                <c:pt idx="252">
                  <c:v>218.7092</c:v>
                </c:pt>
                <c:pt idx="253">
                  <c:v>218.7092</c:v>
                </c:pt>
                <c:pt idx="254">
                  <c:v>218.6568</c:v>
                </c:pt>
                <c:pt idx="255">
                  <c:v>218.6568</c:v>
                </c:pt>
                <c:pt idx="256">
                  <c:v>218.6043</c:v>
                </c:pt>
                <c:pt idx="257">
                  <c:v>218.6043</c:v>
                </c:pt>
                <c:pt idx="258">
                  <c:v>218.5519000000001</c:v>
                </c:pt>
                <c:pt idx="259">
                  <c:v>218.4995</c:v>
                </c:pt>
                <c:pt idx="260">
                  <c:v>218.4995</c:v>
                </c:pt>
                <c:pt idx="261">
                  <c:v>218.4471</c:v>
                </c:pt>
                <c:pt idx="262">
                  <c:v>218.4471</c:v>
                </c:pt>
                <c:pt idx="263">
                  <c:v>218.3947</c:v>
                </c:pt>
                <c:pt idx="264">
                  <c:v>218.3423000000004</c:v>
                </c:pt>
                <c:pt idx="265">
                  <c:v>218.3423000000004</c:v>
                </c:pt>
                <c:pt idx="266">
                  <c:v>218.2899</c:v>
                </c:pt>
                <c:pt idx="267">
                  <c:v>218.2376</c:v>
                </c:pt>
                <c:pt idx="268">
                  <c:v>218.2376</c:v>
                </c:pt>
                <c:pt idx="269">
                  <c:v>218.1852</c:v>
                </c:pt>
                <c:pt idx="270">
                  <c:v>218.1852</c:v>
                </c:pt>
                <c:pt idx="271">
                  <c:v>218.1329</c:v>
                </c:pt>
                <c:pt idx="272">
                  <c:v>218.0806</c:v>
                </c:pt>
                <c:pt idx="273">
                  <c:v>218.0806</c:v>
                </c:pt>
                <c:pt idx="274">
                  <c:v>218.0283000000005</c:v>
                </c:pt>
                <c:pt idx="275">
                  <c:v>217.976</c:v>
                </c:pt>
                <c:pt idx="276">
                  <c:v>217.976</c:v>
                </c:pt>
                <c:pt idx="277">
                  <c:v>217.9237</c:v>
                </c:pt>
                <c:pt idx="278">
                  <c:v>217.8714000000004</c:v>
                </c:pt>
                <c:pt idx="279">
                  <c:v>217.8714000000004</c:v>
                </c:pt>
                <c:pt idx="280">
                  <c:v>217.8192</c:v>
                </c:pt>
                <c:pt idx="281">
                  <c:v>217.767</c:v>
                </c:pt>
                <c:pt idx="282">
                  <c:v>217.767</c:v>
                </c:pt>
                <c:pt idx="283">
                  <c:v>217.7146999999996</c:v>
                </c:pt>
                <c:pt idx="284">
                  <c:v>217.6625</c:v>
                </c:pt>
                <c:pt idx="285">
                  <c:v>217.6103</c:v>
                </c:pt>
                <c:pt idx="286">
                  <c:v>217.6103</c:v>
                </c:pt>
                <c:pt idx="287">
                  <c:v>217.5581000000004</c:v>
                </c:pt>
                <c:pt idx="288">
                  <c:v>217.506</c:v>
                </c:pt>
                <c:pt idx="289">
                  <c:v>217.506</c:v>
                </c:pt>
                <c:pt idx="290">
                  <c:v>217.4538</c:v>
                </c:pt>
                <c:pt idx="291">
                  <c:v>217.4016</c:v>
                </c:pt>
                <c:pt idx="292">
                  <c:v>217.3495</c:v>
                </c:pt>
                <c:pt idx="293">
                  <c:v>217.3495</c:v>
                </c:pt>
                <c:pt idx="294">
                  <c:v>217.2974</c:v>
                </c:pt>
                <c:pt idx="295">
                  <c:v>217.2452</c:v>
                </c:pt>
                <c:pt idx="296">
                  <c:v>217.1931</c:v>
                </c:pt>
                <c:pt idx="297">
                  <c:v>217.1931</c:v>
                </c:pt>
                <c:pt idx="298">
                  <c:v>217.1411</c:v>
                </c:pt>
                <c:pt idx="299">
                  <c:v>217.089</c:v>
                </c:pt>
                <c:pt idx="300">
                  <c:v>217.0369</c:v>
                </c:pt>
                <c:pt idx="301">
                  <c:v>216.9849</c:v>
                </c:pt>
                <c:pt idx="302">
                  <c:v>216.9849</c:v>
                </c:pt>
                <c:pt idx="303">
                  <c:v>216.9328</c:v>
                </c:pt>
                <c:pt idx="304">
                  <c:v>216.8808000000004</c:v>
                </c:pt>
                <c:pt idx="305">
                  <c:v>216.8288000000004</c:v>
                </c:pt>
                <c:pt idx="306">
                  <c:v>216.7768</c:v>
                </c:pt>
                <c:pt idx="307">
                  <c:v>216.7768</c:v>
                </c:pt>
                <c:pt idx="308">
                  <c:v>216.7248</c:v>
                </c:pt>
                <c:pt idx="309">
                  <c:v>216.6728</c:v>
                </c:pt>
                <c:pt idx="310">
                  <c:v>216.6208</c:v>
                </c:pt>
                <c:pt idx="311">
                  <c:v>216.5689</c:v>
                </c:pt>
                <c:pt idx="312">
                  <c:v>216.517</c:v>
                </c:pt>
                <c:pt idx="313">
                  <c:v>216.465</c:v>
                </c:pt>
                <c:pt idx="314">
                  <c:v>216.465</c:v>
                </c:pt>
                <c:pt idx="315">
                  <c:v>216.4131</c:v>
                </c:pt>
                <c:pt idx="316">
                  <c:v>216.3612000000004</c:v>
                </c:pt>
                <c:pt idx="317">
                  <c:v>216.3093</c:v>
                </c:pt>
                <c:pt idx="318">
                  <c:v>216.2574000000003</c:v>
                </c:pt>
                <c:pt idx="319">
                  <c:v>216.2056</c:v>
                </c:pt>
                <c:pt idx="320">
                  <c:v>216.1537</c:v>
                </c:pt>
                <c:pt idx="321">
                  <c:v>216.1019</c:v>
                </c:pt>
                <c:pt idx="322">
                  <c:v>216.05</c:v>
                </c:pt>
                <c:pt idx="323">
                  <c:v>216.05</c:v>
                </c:pt>
                <c:pt idx="324">
                  <c:v>215.9982000000004</c:v>
                </c:pt>
                <c:pt idx="325">
                  <c:v>215.9464</c:v>
                </c:pt>
                <c:pt idx="326">
                  <c:v>215.8946</c:v>
                </c:pt>
                <c:pt idx="327">
                  <c:v>215.8428</c:v>
                </c:pt>
                <c:pt idx="328">
                  <c:v>215.7911</c:v>
                </c:pt>
                <c:pt idx="329">
                  <c:v>215.7393</c:v>
                </c:pt>
                <c:pt idx="330">
                  <c:v>215.6876</c:v>
                </c:pt>
                <c:pt idx="331">
                  <c:v>215.6359</c:v>
                </c:pt>
                <c:pt idx="332">
                  <c:v>215.5842</c:v>
                </c:pt>
                <c:pt idx="333">
                  <c:v>215.5324000000004</c:v>
                </c:pt>
                <c:pt idx="334">
                  <c:v>215.4808</c:v>
                </c:pt>
                <c:pt idx="335">
                  <c:v>215.4291</c:v>
                </c:pt>
                <c:pt idx="336">
                  <c:v>215.3774000000004</c:v>
                </c:pt>
                <c:pt idx="337">
                  <c:v>215.3257</c:v>
                </c:pt>
                <c:pt idx="338">
                  <c:v>215.2741</c:v>
                </c:pt>
                <c:pt idx="339">
                  <c:v>215.2225</c:v>
                </c:pt>
                <c:pt idx="340">
                  <c:v>215.1709</c:v>
                </c:pt>
                <c:pt idx="341">
                  <c:v>215.1193</c:v>
                </c:pt>
                <c:pt idx="342">
                  <c:v>215.0677</c:v>
                </c:pt>
                <c:pt idx="343">
                  <c:v>215.0161</c:v>
                </c:pt>
                <c:pt idx="344">
                  <c:v>214.9645</c:v>
                </c:pt>
                <c:pt idx="345">
                  <c:v>214.8614000000005</c:v>
                </c:pt>
                <c:pt idx="346">
                  <c:v>214.8099</c:v>
                </c:pt>
                <c:pt idx="347">
                  <c:v>214.7584000000004</c:v>
                </c:pt>
                <c:pt idx="348">
                  <c:v>214.7069</c:v>
                </c:pt>
                <c:pt idx="349">
                  <c:v>214.6554</c:v>
                </c:pt>
                <c:pt idx="350">
                  <c:v>214.6039</c:v>
                </c:pt>
                <c:pt idx="351">
                  <c:v>214.5524000000006</c:v>
                </c:pt>
                <c:pt idx="352">
                  <c:v>214.501</c:v>
                </c:pt>
                <c:pt idx="353">
                  <c:v>214.4495</c:v>
                </c:pt>
                <c:pt idx="354">
                  <c:v>214.3467</c:v>
                </c:pt>
                <c:pt idx="355">
                  <c:v>214.2953</c:v>
                </c:pt>
                <c:pt idx="356">
                  <c:v>214.2438999999996</c:v>
                </c:pt>
                <c:pt idx="357">
                  <c:v>214.1925</c:v>
                </c:pt>
                <c:pt idx="358">
                  <c:v>214.1411</c:v>
                </c:pt>
                <c:pt idx="359">
                  <c:v>214.0898</c:v>
                </c:pt>
                <c:pt idx="360">
                  <c:v>213.9871000000004</c:v>
                </c:pt>
                <c:pt idx="361">
                  <c:v>213.9357</c:v>
                </c:pt>
                <c:pt idx="362">
                  <c:v>213.8844000000004</c:v>
                </c:pt>
                <c:pt idx="363">
                  <c:v>213.8331</c:v>
                </c:pt>
                <c:pt idx="364">
                  <c:v>213.7306</c:v>
                </c:pt>
                <c:pt idx="365">
                  <c:v>213.6793</c:v>
                </c:pt>
                <c:pt idx="366">
                  <c:v>213.6281000000001</c:v>
                </c:pt>
                <c:pt idx="367">
                  <c:v>213.5768</c:v>
                </c:pt>
                <c:pt idx="368">
                  <c:v>213.4744</c:v>
                </c:pt>
                <c:pt idx="369">
                  <c:v>213.4232</c:v>
                </c:pt>
                <c:pt idx="370">
                  <c:v>213.372</c:v>
                </c:pt>
                <c:pt idx="371">
                  <c:v>213.3209000000004</c:v>
                </c:pt>
                <c:pt idx="372">
                  <c:v>213.2186</c:v>
                </c:pt>
                <c:pt idx="373">
                  <c:v>213.1674</c:v>
                </c:pt>
                <c:pt idx="374">
                  <c:v>213.1163</c:v>
                </c:pt>
                <c:pt idx="375">
                  <c:v>213.0141</c:v>
                </c:pt>
                <c:pt idx="376">
                  <c:v>212.963</c:v>
                </c:pt>
                <c:pt idx="377">
                  <c:v>212.9119</c:v>
                </c:pt>
                <c:pt idx="378">
                  <c:v>212.8098</c:v>
                </c:pt>
                <c:pt idx="379">
                  <c:v>212.7588</c:v>
                </c:pt>
                <c:pt idx="380">
                  <c:v>212.7077</c:v>
                </c:pt>
                <c:pt idx="381">
                  <c:v>212.6057</c:v>
                </c:pt>
                <c:pt idx="382">
                  <c:v>212.5547</c:v>
                </c:pt>
                <c:pt idx="383">
                  <c:v>212.4528000000004</c:v>
                </c:pt>
                <c:pt idx="384">
                  <c:v>212.4018</c:v>
                </c:pt>
                <c:pt idx="385">
                  <c:v>212.3509000000004</c:v>
                </c:pt>
                <c:pt idx="386">
                  <c:v>212.249</c:v>
                </c:pt>
                <c:pt idx="387">
                  <c:v>212.1981</c:v>
                </c:pt>
                <c:pt idx="388">
                  <c:v>212.0964000000001</c:v>
                </c:pt>
                <c:pt idx="389">
                  <c:v>212.0455</c:v>
                </c:pt>
                <c:pt idx="390">
                  <c:v>211.9438</c:v>
                </c:pt>
                <c:pt idx="391">
                  <c:v>211.893</c:v>
                </c:pt>
                <c:pt idx="392">
                  <c:v>211.7914</c:v>
                </c:pt>
                <c:pt idx="393">
                  <c:v>211.7405999999999</c:v>
                </c:pt>
                <c:pt idx="394">
                  <c:v>211.639</c:v>
                </c:pt>
                <c:pt idx="395">
                  <c:v>211.5882000000004</c:v>
                </c:pt>
                <c:pt idx="396">
                  <c:v>211.4868</c:v>
                </c:pt>
                <c:pt idx="397">
                  <c:v>211.436</c:v>
                </c:pt>
                <c:pt idx="398">
                  <c:v>211.3346</c:v>
                </c:pt>
                <c:pt idx="399">
                  <c:v>211.2333</c:v>
                </c:pt>
                <c:pt idx="400">
                  <c:v>211.1826</c:v>
                </c:pt>
                <c:pt idx="401">
                  <c:v>211.0813000000004</c:v>
                </c:pt>
                <c:pt idx="402">
                  <c:v>211.0307</c:v>
                </c:pt>
                <c:pt idx="403">
                  <c:v>210.9295</c:v>
                </c:pt>
                <c:pt idx="404">
                  <c:v>210.8283000000006</c:v>
                </c:pt>
                <c:pt idx="405">
                  <c:v>210.7778</c:v>
                </c:pt>
                <c:pt idx="406">
                  <c:v>210.6767</c:v>
                </c:pt>
                <c:pt idx="407">
                  <c:v>210.5756</c:v>
                </c:pt>
                <c:pt idx="408">
                  <c:v>210.5251</c:v>
                </c:pt>
                <c:pt idx="409">
                  <c:v>210.4242</c:v>
                </c:pt>
                <c:pt idx="410">
                  <c:v>210.3232</c:v>
                </c:pt>
                <c:pt idx="411">
                  <c:v>210.2728</c:v>
                </c:pt>
                <c:pt idx="412">
                  <c:v>210.172</c:v>
                </c:pt>
                <c:pt idx="413">
                  <c:v>210.0712</c:v>
                </c:pt>
                <c:pt idx="414">
                  <c:v>210.0208</c:v>
                </c:pt>
                <c:pt idx="415">
                  <c:v>209.92</c:v>
                </c:pt>
                <c:pt idx="416">
                  <c:v>209.8194</c:v>
                </c:pt>
                <c:pt idx="417">
                  <c:v>209.7187</c:v>
                </c:pt>
                <c:pt idx="418">
                  <c:v>209.6181</c:v>
                </c:pt>
                <c:pt idx="419">
                  <c:v>209.5679</c:v>
                </c:pt>
                <c:pt idx="420">
                  <c:v>209.4674000000004</c:v>
                </c:pt>
                <c:pt idx="421">
                  <c:v>209.3669</c:v>
                </c:pt>
                <c:pt idx="422">
                  <c:v>209.2665</c:v>
                </c:pt>
                <c:pt idx="423">
                  <c:v>209.1661</c:v>
                </c:pt>
                <c:pt idx="424">
                  <c:v>209.0658</c:v>
                </c:pt>
                <c:pt idx="425">
                  <c:v>208.9655</c:v>
                </c:pt>
                <c:pt idx="426">
                  <c:v>208.9154</c:v>
                </c:pt>
                <c:pt idx="427">
                  <c:v>208.8152</c:v>
                </c:pt>
                <c:pt idx="428">
                  <c:v>208.7151</c:v>
                </c:pt>
                <c:pt idx="429">
                  <c:v>208.615</c:v>
                </c:pt>
                <c:pt idx="430">
                  <c:v>208.5149</c:v>
                </c:pt>
                <c:pt idx="431">
                  <c:v>208.4149</c:v>
                </c:pt>
                <c:pt idx="432">
                  <c:v>208.315</c:v>
                </c:pt>
                <c:pt idx="433">
                  <c:v>208.2149999999999</c:v>
                </c:pt>
                <c:pt idx="434">
                  <c:v>208.1152</c:v>
                </c:pt>
                <c:pt idx="435">
                  <c:v>208.0154</c:v>
                </c:pt>
                <c:pt idx="436">
                  <c:v>207.9156</c:v>
                </c:pt>
                <c:pt idx="437">
                  <c:v>207.8159</c:v>
                </c:pt>
                <c:pt idx="438">
                  <c:v>207.7162</c:v>
                </c:pt>
                <c:pt idx="439">
                  <c:v>207.6166</c:v>
                </c:pt>
                <c:pt idx="440">
                  <c:v>207.517</c:v>
                </c:pt>
                <c:pt idx="441">
                  <c:v>207.3678000000001</c:v>
                </c:pt>
                <c:pt idx="442">
                  <c:v>207.2683</c:v>
                </c:pt>
                <c:pt idx="443">
                  <c:v>207.1689</c:v>
                </c:pt>
                <c:pt idx="444">
                  <c:v>207.0695</c:v>
                </c:pt>
                <c:pt idx="445">
                  <c:v>206.9702</c:v>
                </c:pt>
                <c:pt idx="446">
                  <c:v>206.8709</c:v>
                </c:pt>
                <c:pt idx="447">
                  <c:v>206.7221</c:v>
                </c:pt>
                <c:pt idx="448">
                  <c:v>206.623</c:v>
                </c:pt>
                <c:pt idx="449">
                  <c:v>206.5239</c:v>
                </c:pt>
                <c:pt idx="450">
                  <c:v>206.4249</c:v>
                </c:pt>
                <c:pt idx="451">
                  <c:v>206.2764</c:v>
                </c:pt>
                <c:pt idx="452">
                  <c:v>206.1774</c:v>
                </c:pt>
                <c:pt idx="453">
                  <c:v>206.0785</c:v>
                </c:pt>
                <c:pt idx="454">
                  <c:v>205.9797</c:v>
                </c:pt>
                <c:pt idx="455">
                  <c:v>205.8315</c:v>
                </c:pt>
                <c:pt idx="456">
                  <c:v>205.7328</c:v>
                </c:pt>
                <c:pt idx="457">
                  <c:v>205.6342</c:v>
                </c:pt>
                <c:pt idx="458">
                  <c:v>205.4862000000004</c:v>
                </c:pt>
                <c:pt idx="459">
                  <c:v>205.3877000000004</c:v>
                </c:pt>
                <c:pt idx="460">
                  <c:v>205.2399</c:v>
                </c:pt>
                <c:pt idx="461">
                  <c:v>205.1415</c:v>
                </c:pt>
                <c:pt idx="462">
                  <c:v>204.9939</c:v>
                </c:pt>
                <c:pt idx="463">
                  <c:v>204.8956</c:v>
                </c:pt>
                <c:pt idx="464">
                  <c:v>204.7973</c:v>
                </c:pt>
                <c:pt idx="465">
                  <c:v>204.65</c:v>
                </c:pt>
                <c:pt idx="466">
                  <c:v>204.5519000000001</c:v>
                </c:pt>
                <c:pt idx="467">
                  <c:v>204.4047</c:v>
                </c:pt>
                <c:pt idx="468">
                  <c:v>204.2577</c:v>
                </c:pt>
                <c:pt idx="469">
                  <c:v>204.1597</c:v>
                </c:pt>
                <c:pt idx="470">
                  <c:v>204.0129</c:v>
                </c:pt>
                <c:pt idx="471">
                  <c:v>203.915</c:v>
                </c:pt>
                <c:pt idx="472">
                  <c:v>203.7684</c:v>
                </c:pt>
                <c:pt idx="473">
                  <c:v>203.6218</c:v>
                </c:pt>
                <c:pt idx="474">
                  <c:v>203.5241</c:v>
                </c:pt>
                <c:pt idx="475">
                  <c:v>203.3777</c:v>
                </c:pt>
                <c:pt idx="476">
                  <c:v>203.2314</c:v>
                </c:pt>
                <c:pt idx="477">
                  <c:v>203.134</c:v>
                </c:pt>
                <c:pt idx="478">
                  <c:v>202.9878000000004</c:v>
                </c:pt>
                <c:pt idx="479">
                  <c:v>202.8418</c:v>
                </c:pt>
                <c:pt idx="480">
                  <c:v>202.6959</c:v>
                </c:pt>
                <c:pt idx="481">
                  <c:v>202.5987</c:v>
                </c:pt>
                <c:pt idx="482">
                  <c:v>202.453</c:v>
                </c:pt>
                <c:pt idx="483">
                  <c:v>202.3073000000004</c:v>
                </c:pt>
                <c:pt idx="484">
                  <c:v>202.1618</c:v>
                </c:pt>
                <c:pt idx="485">
                  <c:v>202.0164</c:v>
                </c:pt>
                <c:pt idx="486">
                  <c:v>201.8711</c:v>
                </c:pt>
                <c:pt idx="487">
                  <c:v>201.7259</c:v>
                </c:pt>
                <c:pt idx="488">
                  <c:v>201.6291</c:v>
                </c:pt>
                <c:pt idx="489">
                  <c:v>201.4841</c:v>
                </c:pt>
                <c:pt idx="490">
                  <c:v>201.3392</c:v>
                </c:pt>
                <c:pt idx="491">
                  <c:v>201.1943</c:v>
                </c:pt>
                <c:pt idx="492">
                  <c:v>201.0495999999996</c:v>
                </c:pt>
                <c:pt idx="493">
                  <c:v>200.905</c:v>
                </c:pt>
                <c:pt idx="494">
                  <c:v>200.7605</c:v>
                </c:pt>
                <c:pt idx="495">
                  <c:v>200.5679</c:v>
                </c:pt>
                <c:pt idx="496">
                  <c:v>200.4237</c:v>
                </c:pt>
                <c:pt idx="497">
                  <c:v>200.2795</c:v>
                </c:pt>
                <c:pt idx="498">
                  <c:v>200.1354</c:v>
                </c:pt>
                <c:pt idx="499">
                  <c:v>199.9915</c:v>
                </c:pt>
                <c:pt idx="500">
                  <c:v>199.8476</c:v>
                </c:pt>
                <c:pt idx="501">
                  <c:v>199.656</c:v>
                </c:pt>
                <c:pt idx="502">
                  <c:v>199.5123</c:v>
                </c:pt>
                <c:pt idx="503">
                  <c:v>199.3688000000004</c:v>
                </c:pt>
                <c:pt idx="504">
                  <c:v>199.2254</c:v>
                </c:pt>
                <c:pt idx="505">
                  <c:v>199.0344</c:v>
                </c:pt>
                <c:pt idx="506">
                  <c:v>198.8912000000004</c:v>
                </c:pt>
                <c:pt idx="507">
                  <c:v>198.7481</c:v>
                </c:pt>
                <c:pt idx="508">
                  <c:v>198.5575</c:v>
                </c:pt>
                <c:pt idx="509">
                  <c:v>198.4147</c:v>
                </c:pt>
                <c:pt idx="510">
                  <c:v>198.272</c:v>
                </c:pt>
                <c:pt idx="511">
                  <c:v>198.0818</c:v>
                </c:pt>
                <c:pt idx="512">
                  <c:v>197.9393</c:v>
                </c:pt>
                <c:pt idx="513">
                  <c:v>197.7495</c:v>
                </c:pt>
                <c:pt idx="514">
                  <c:v>197.6073</c:v>
                </c:pt>
                <c:pt idx="515">
                  <c:v>197.4178</c:v>
                </c:pt>
                <c:pt idx="516">
                  <c:v>197.2758</c:v>
                </c:pt>
                <c:pt idx="517">
                  <c:v>197.0866</c:v>
                </c:pt>
                <c:pt idx="518">
                  <c:v>196.8976</c:v>
                </c:pt>
                <c:pt idx="519">
                  <c:v>196.756</c:v>
                </c:pt>
                <c:pt idx="520">
                  <c:v>196.5673000000001</c:v>
                </c:pt>
                <c:pt idx="521">
                  <c:v>196.3788</c:v>
                </c:pt>
                <c:pt idx="522">
                  <c:v>196.2375</c:v>
                </c:pt>
                <c:pt idx="523">
                  <c:v>196.0493</c:v>
                </c:pt>
                <c:pt idx="524">
                  <c:v>195.8613000000004</c:v>
                </c:pt>
                <c:pt idx="525">
                  <c:v>195.6735</c:v>
                </c:pt>
                <c:pt idx="526">
                  <c:v>195.4858</c:v>
                </c:pt>
                <c:pt idx="527">
                  <c:v>195.3452</c:v>
                </c:pt>
                <c:pt idx="528">
                  <c:v>195.1579</c:v>
                </c:pt>
                <c:pt idx="529">
                  <c:v>194.9707</c:v>
                </c:pt>
                <c:pt idx="530">
                  <c:v>194.7837</c:v>
                </c:pt>
                <c:pt idx="531">
                  <c:v>194.597</c:v>
                </c:pt>
                <c:pt idx="532">
                  <c:v>194.4103</c:v>
                </c:pt>
                <c:pt idx="533">
                  <c:v>194.2239</c:v>
                </c:pt>
                <c:pt idx="534">
                  <c:v>194.0376</c:v>
                </c:pt>
                <c:pt idx="535">
                  <c:v>193.8516000000003</c:v>
                </c:pt>
                <c:pt idx="536">
                  <c:v>193.6657</c:v>
                </c:pt>
                <c:pt idx="537">
                  <c:v>193.4799</c:v>
                </c:pt>
                <c:pt idx="538">
                  <c:v>193.248</c:v>
                </c:pt>
                <c:pt idx="539">
                  <c:v>193.0627</c:v>
                </c:pt>
                <c:pt idx="540">
                  <c:v>192.8776</c:v>
                </c:pt>
                <c:pt idx="541">
                  <c:v>192.6926</c:v>
                </c:pt>
                <c:pt idx="542">
                  <c:v>192.4616</c:v>
                </c:pt>
                <c:pt idx="543">
                  <c:v>192.2771</c:v>
                </c:pt>
                <c:pt idx="544">
                  <c:v>192.0927</c:v>
                </c:pt>
                <c:pt idx="545">
                  <c:v>191.8624000000006</c:v>
                </c:pt>
                <c:pt idx="546">
                  <c:v>191.6785</c:v>
                </c:pt>
                <c:pt idx="547">
                  <c:v>191.4946</c:v>
                </c:pt>
                <c:pt idx="548">
                  <c:v>191.2651</c:v>
                </c:pt>
                <c:pt idx="549">
                  <c:v>191.0817</c:v>
                </c:pt>
                <c:pt idx="550">
                  <c:v>190.8527000000004</c:v>
                </c:pt>
                <c:pt idx="551">
                  <c:v>190.6695999999999</c:v>
                </c:pt>
                <c:pt idx="552">
                  <c:v>190.4411</c:v>
                </c:pt>
                <c:pt idx="553">
                  <c:v>190.2128</c:v>
                </c:pt>
                <c:pt idx="554">
                  <c:v>190.0304</c:v>
                </c:pt>
                <c:pt idx="555">
                  <c:v>189.8027</c:v>
                </c:pt>
                <c:pt idx="556">
                  <c:v>189.5752</c:v>
                </c:pt>
                <c:pt idx="557">
                  <c:v>189.3934</c:v>
                </c:pt>
                <c:pt idx="558">
                  <c:v>189.1664</c:v>
                </c:pt>
                <c:pt idx="559">
                  <c:v>188.9396</c:v>
                </c:pt>
                <c:pt idx="560">
                  <c:v>188.7131999999999</c:v>
                </c:pt>
                <c:pt idx="561">
                  <c:v>188.4870000000004</c:v>
                </c:pt>
                <c:pt idx="562">
                  <c:v>188.2611</c:v>
                </c:pt>
                <c:pt idx="563">
                  <c:v>188.0354</c:v>
                </c:pt>
                <c:pt idx="564">
                  <c:v>187.81</c:v>
                </c:pt>
                <c:pt idx="565">
                  <c:v>187.5849</c:v>
                </c:pt>
                <c:pt idx="566">
                  <c:v>187.3601000000001</c:v>
                </c:pt>
                <c:pt idx="567">
                  <c:v>187.1355</c:v>
                </c:pt>
                <c:pt idx="568">
                  <c:v>186.9112</c:v>
                </c:pt>
                <c:pt idx="569">
                  <c:v>186.6872000000003</c:v>
                </c:pt>
                <c:pt idx="570">
                  <c:v>186.4634</c:v>
                </c:pt>
                <c:pt idx="571">
                  <c:v>186.1953</c:v>
                </c:pt>
                <c:pt idx="572">
                  <c:v>185.9721</c:v>
                </c:pt>
                <c:pt idx="573">
                  <c:v>185.7491999999999</c:v>
                </c:pt>
                <c:pt idx="574">
                  <c:v>185.4821000000005</c:v>
                </c:pt>
                <c:pt idx="575">
                  <c:v>185.2598</c:v>
                </c:pt>
                <c:pt idx="576">
                  <c:v>185.0377</c:v>
                </c:pt>
                <c:pt idx="577">
                  <c:v>184.7716</c:v>
                </c:pt>
                <c:pt idx="578">
                  <c:v>184.5501</c:v>
                </c:pt>
                <c:pt idx="579">
                  <c:v>184.2847</c:v>
                </c:pt>
                <c:pt idx="580">
                  <c:v>184.0196999999999</c:v>
                </c:pt>
                <c:pt idx="581">
                  <c:v>183.7991</c:v>
                </c:pt>
                <c:pt idx="582">
                  <c:v>183.5348</c:v>
                </c:pt>
                <c:pt idx="583">
                  <c:v>183.2709</c:v>
                </c:pt>
                <c:pt idx="584">
                  <c:v>183.0512000000004</c:v>
                </c:pt>
                <c:pt idx="585">
                  <c:v>182.7879</c:v>
                </c:pt>
                <c:pt idx="586">
                  <c:v>182.5251</c:v>
                </c:pt>
                <c:pt idx="587">
                  <c:v>182.2626</c:v>
                </c:pt>
                <c:pt idx="588">
                  <c:v>182.0005</c:v>
                </c:pt>
                <c:pt idx="589">
                  <c:v>181.7387</c:v>
                </c:pt>
                <c:pt idx="590">
                  <c:v>181.4773</c:v>
                </c:pt>
                <c:pt idx="591">
                  <c:v>181.2164</c:v>
                </c:pt>
                <c:pt idx="592">
                  <c:v>180.9557</c:v>
                </c:pt>
                <c:pt idx="593">
                  <c:v>180.6955</c:v>
                </c:pt>
                <c:pt idx="594">
                  <c:v>180.4356</c:v>
                </c:pt>
                <c:pt idx="595">
                  <c:v>180.1761</c:v>
                </c:pt>
                <c:pt idx="596">
                  <c:v>179.917</c:v>
                </c:pt>
                <c:pt idx="597">
                  <c:v>179.6152</c:v>
                </c:pt>
                <c:pt idx="598">
                  <c:v>179.3569000000004</c:v>
                </c:pt>
                <c:pt idx="599">
                  <c:v>179.099</c:v>
                </c:pt>
                <c:pt idx="600">
                  <c:v>178.7985</c:v>
                </c:pt>
                <c:pt idx="601">
                  <c:v>178.5414</c:v>
                </c:pt>
                <c:pt idx="602">
                  <c:v>178.2418</c:v>
                </c:pt>
                <c:pt idx="603">
                  <c:v>177.9855</c:v>
                </c:pt>
                <c:pt idx="604">
                  <c:v>177.6869</c:v>
                </c:pt>
                <c:pt idx="605">
                  <c:v>177.3888000000005</c:v>
                </c:pt>
                <c:pt idx="606">
                  <c:v>177.1337</c:v>
                </c:pt>
                <c:pt idx="607">
                  <c:v>176.8365</c:v>
                </c:pt>
                <c:pt idx="608">
                  <c:v>176.5399</c:v>
                </c:pt>
                <c:pt idx="609">
                  <c:v>176.2436999999996</c:v>
                </c:pt>
                <c:pt idx="610">
                  <c:v>175.948</c:v>
                </c:pt>
                <c:pt idx="611">
                  <c:v>175.695</c:v>
                </c:pt>
                <c:pt idx="612">
                  <c:v>175.4003</c:v>
                </c:pt>
                <c:pt idx="613">
                  <c:v>175.064</c:v>
                </c:pt>
                <c:pt idx="614">
                  <c:v>174.7703</c:v>
                </c:pt>
                <c:pt idx="615">
                  <c:v>174.4771</c:v>
                </c:pt>
                <c:pt idx="616">
                  <c:v>174.1844</c:v>
                </c:pt>
                <c:pt idx="617">
                  <c:v>173.8922000000005</c:v>
                </c:pt>
                <c:pt idx="618">
                  <c:v>173.6005</c:v>
                </c:pt>
                <c:pt idx="619">
                  <c:v>173.2677</c:v>
                </c:pt>
                <c:pt idx="620">
                  <c:v>172.977</c:v>
                </c:pt>
                <c:pt idx="621">
                  <c:v>172.6454</c:v>
                </c:pt>
                <c:pt idx="622">
                  <c:v>172.3557</c:v>
                </c:pt>
                <c:pt idx="623">
                  <c:v>172.0253</c:v>
                </c:pt>
                <c:pt idx="624">
                  <c:v>171.7367</c:v>
                </c:pt>
                <c:pt idx="625">
                  <c:v>171.4075</c:v>
                </c:pt>
                <c:pt idx="626">
                  <c:v>171.0789</c:v>
                </c:pt>
                <c:pt idx="627">
                  <c:v>170.7919</c:v>
                </c:pt>
                <c:pt idx="628">
                  <c:v>170.4645</c:v>
                </c:pt>
                <c:pt idx="629">
                  <c:v>170.1377</c:v>
                </c:pt>
                <c:pt idx="630">
                  <c:v>169.8115</c:v>
                </c:pt>
                <c:pt idx="631">
                  <c:v>169.4860000000003</c:v>
                </c:pt>
                <c:pt idx="632">
                  <c:v>169.1611</c:v>
                </c:pt>
                <c:pt idx="633">
                  <c:v>168.8368</c:v>
                </c:pt>
                <c:pt idx="634">
                  <c:v>168.5131</c:v>
                </c:pt>
                <c:pt idx="635">
                  <c:v>168.1901</c:v>
                </c:pt>
                <c:pt idx="636">
                  <c:v>167.8274000000006</c:v>
                </c:pt>
                <c:pt idx="637">
                  <c:v>167.5057</c:v>
                </c:pt>
                <c:pt idx="638">
                  <c:v>167.1845</c:v>
                </c:pt>
                <c:pt idx="639">
                  <c:v>166.824</c:v>
                </c:pt>
                <c:pt idx="640">
                  <c:v>166.5042</c:v>
                </c:pt>
                <c:pt idx="641">
                  <c:v>166.1452</c:v>
                </c:pt>
                <c:pt idx="642">
                  <c:v>165.8266</c:v>
                </c:pt>
                <c:pt idx="643">
                  <c:v>165.4691</c:v>
                </c:pt>
                <c:pt idx="644">
                  <c:v>165.1122</c:v>
                </c:pt>
                <c:pt idx="645">
                  <c:v>164.7562</c:v>
                </c:pt>
                <c:pt idx="646">
                  <c:v>164.4009</c:v>
                </c:pt>
                <c:pt idx="647">
                  <c:v>164.0857</c:v>
                </c:pt>
                <c:pt idx="648">
                  <c:v>163.7319</c:v>
                </c:pt>
                <c:pt idx="649">
                  <c:v>163.3396</c:v>
                </c:pt>
                <c:pt idx="650">
                  <c:v>162.9874000000006</c:v>
                </c:pt>
                <c:pt idx="651">
                  <c:v>162.6359</c:v>
                </c:pt>
                <c:pt idx="652">
                  <c:v>162.2852</c:v>
                </c:pt>
                <c:pt idx="653">
                  <c:v>161.9353</c:v>
                </c:pt>
                <c:pt idx="654">
                  <c:v>161.5473</c:v>
                </c:pt>
                <c:pt idx="655">
                  <c:v>161.1989</c:v>
                </c:pt>
                <c:pt idx="656">
                  <c:v>160.8128</c:v>
                </c:pt>
                <c:pt idx="657">
                  <c:v>160.466</c:v>
                </c:pt>
                <c:pt idx="658">
                  <c:v>160.0815</c:v>
                </c:pt>
                <c:pt idx="659">
                  <c:v>159.698</c:v>
                </c:pt>
                <c:pt idx="660">
                  <c:v>159.3537</c:v>
                </c:pt>
                <c:pt idx="661">
                  <c:v>158.9719</c:v>
                </c:pt>
                <c:pt idx="662">
                  <c:v>158.591</c:v>
                </c:pt>
                <c:pt idx="663">
                  <c:v>158.2111</c:v>
                </c:pt>
                <c:pt idx="664">
                  <c:v>157.8320000000004</c:v>
                </c:pt>
                <c:pt idx="665">
                  <c:v>157.4539</c:v>
                </c:pt>
                <c:pt idx="666">
                  <c:v>157.0767</c:v>
                </c:pt>
                <c:pt idx="667">
                  <c:v>156.6628</c:v>
                </c:pt>
                <c:pt idx="668">
                  <c:v>156.2875</c:v>
                </c:pt>
                <c:pt idx="669">
                  <c:v>155.9131</c:v>
                </c:pt>
                <c:pt idx="670">
                  <c:v>155.5022</c:v>
                </c:pt>
                <c:pt idx="671">
                  <c:v>155.1297</c:v>
                </c:pt>
                <c:pt idx="672">
                  <c:v>154.7209</c:v>
                </c:pt>
                <c:pt idx="673">
                  <c:v>154.3132</c:v>
                </c:pt>
                <c:pt idx="674">
                  <c:v>153.9066</c:v>
                </c:pt>
                <c:pt idx="675">
                  <c:v>153.5379</c:v>
                </c:pt>
                <c:pt idx="676">
                  <c:v>153.1333</c:v>
                </c:pt>
                <c:pt idx="677">
                  <c:v>152.7298</c:v>
                </c:pt>
                <c:pt idx="678">
                  <c:v>152.3274000000006</c:v>
                </c:pt>
                <c:pt idx="679">
                  <c:v>151.8896</c:v>
                </c:pt>
                <c:pt idx="680">
                  <c:v>151.4893</c:v>
                </c:pt>
                <c:pt idx="681">
                  <c:v>151.0901</c:v>
                </c:pt>
                <c:pt idx="682">
                  <c:v>150.6559</c:v>
                </c:pt>
                <c:pt idx="683">
                  <c:v>150.2589</c:v>
                </c:pt>
                <c:pt idx="684">
                  <c:v>149.8270000000004</c:v>
                </c:pt>
                <c:pt idx="685">
                  <c:v>149.4323000000004</c:v>
                </c:pt>
                <c:pt idx="686">
                  <c:v>149.0027</c:v>
                </c:pt>
                <c:pt idx="687">
                  <c:v>148.5745</c:v>
                </c:pt>
                <c:pt idx="688">
                  <c:v>148.1474</c:v>
                </c:pt>
                <c:pt idx="689">
                  <c:v>147.7216</c:v>
                </c:pt>
                <c:pt idx="690">
                  <c:v>147.2971</c:v>
                </c:pt>
                <c:pt idx="691">
                  <c:v>146.8737</c:v>
                </c:pt>
                <c:pt idx="692">
                  <c:v>146.4516</c:v>
                </c:pt>
                <c:pt idx="693">
                  <c:v>146.0306</c:v>
                </c:pt>
                <c:pt idx="694">
                  <c:v>145.576</c:v>
                </c:pt>
                <c:pt idx="695">
                  <c:v>145.1576</c:v>
                </c:pt>
                <c:pt idx="696">
                  <c:v>144.7056</c:v>
                </c:pt>
                <c:pt idx="697">
                  <c:v>144.2551</c:v>
                </c:pt>
                <c:pt idx="698">
                  <c:v>143.8405</c:v>
                </c:pt>
                <c:pt idx="699">
                  <c:v>143.3927000000003</c:v>
                </c:pt>
                <c:pt idx="700">
                  <c:v>142.9463</c:v>
                </c:pt>
                <c:pt idx="701">
                  <c:v>142.5012</c:v>
                </c:pt>
                <c:pt idx="702">
                  <c:v>142.0576</c:v>
                </c:pt>
                <c:pt idx="703">
                  <c:v>141.6153</c:v>
                </c:pt>
                <c:pt idx="704">
                  <c:v>141.1405</c:v>
                </c:pt>
                <c:pt idx="705">
                  <c:v>140.7011</c:v>
                </c:pt>
                <c:pt idx="706">
                  <c:v>140.2294</c:v>
                </c:pt>
                <c:pt idx="707">
                  <c:v>139.7928</c:v>
                </c:pt>
                <c:pt idx="708">
                  <c:v>139.3242000000003</c:v>
                </c:pt>
                <c:pt idx="709">
                  <c:v>138.8571000000005</c:v>
                </c:pt>
                <c:pt idx="710">
                  <c:v>138.4248</c:v>
                </c:pt>
                <c:pt idx="711">
                  <c:v>137.9608</c:v>
                </c:pt>
                <c:pt idx="712">
                  <c:v>137.4653</c:v>
                </c:pt>
                <c:pt idx="713">
                  <c:v>137.0044</c:v>
                </c:pt>
                <c:pt idx="714">
                  <c:v>136.5451</c:v>
                </c:pt>
                <c:pt idx="715">
                  <c:v>136.0874000000005</c:v>
                </c:pt>
                <c:pt idx="716">
                  <c:v>135.5986</c:v>
                </c:pt>
                <c:pt idx="717">
                  <c:v>135.144</c:v>
                </c:pt>
                <c:pt idx="718">
                  <c:v>134.6587</c:v>
                </c:pt>
                <c:pt idx="719">
                  <c:v>134.175</c:v>
                </c:pt>
                <c:pt idx="720">
                  <c:v>133.6932</c:v>
                </c:pt>
                <c:pt idx="721">
                  <c:v>133.213</c:v>
                </c:pt>
                <c:pt idx="722">
                  <c:v>132.7345999999999</c:v>
                </c:pt>
                <c:pt idx="723">
                  <c:v>132.2579</c:v>
                </c:pt>
                <c:pt idx="724">
                  <c:v>131.7829</c:v>
                </c:pt>
                <c:pt idx="725">
                  <c:v>131.2781</c:v>
                </c:pt>
                <c:pt idx="726">
                  <c:v>130.8066</c:v>
                </c:pt>
                <c:pt idx="727">
                  <c:v>130.3056</c:v>
                </c:pt>
                <c:pt idx="728">
                  <c:v>129.8376</c:v>
                </c:pt>
                <c:pt idx="729">
                  <c:v>129.3403</c:v>
                </c:pt>
                <c:pt idx="730">
                  <c:v>128.8448</c:v>
                </c:pt>
                <c:pt idx="731">
                  <c:v>128.3513000000006</c:v>
                </c:pt>
                <c:pt idx="732">
                  <c:v>127.829</c:v>
                </c:pt>
                <c:pt idx="733">
                  <c:v>127.3393</c:v>
                </c:pt>
                <c:pt idx="734">
                  <c:v>126.8516</c:v>
                </c:pt>
                <c:pt idx="735">
                  <c:v>126.3354</c:v>
                </c:pt>
                <c:pt idx="736">
                  <c:v>125.8515</c:v>
                </c:pt>
                <c:pt idx="737">
                  <c:v>125.3393</c:v>
                </c:pt>
                <c:pt idx="738">
                  <c:v>124.8293</c:v>
                </c:pt>
                <c:pt idx="739">
                  <c:v>124.3213</c:v>
                </c:pt>
                <c:pt idx="740">
                  <c:v>123.8154</c:v>
                </c:pt>
                <c:pt idx="741">
                  <c:v>123.3116000000002</c:v>
                </c:pt>
                <c:pt idx="742">
                  <c:v>122.7803</c:v>
                </c:pt>
                <c:pt idx="743">
                  <c:v>122.2807</c:v>
                </c:pt>
                <c:pt idx="744">
                  <c:v>121.7539</c:v>
                </c:pt>
                <c:pt idx="745">
                  <c:v>121.2584</c:v>
                </c:pt>
                <c:pt idx="746">
                  <c:v>120.736</c:v>
                </c:pt>
                <c:pt idx="747">
                  <c:v>120.2158</c:v>
                </c:pt>
                <c:pt idx="748">
                  <c:v>119.6979</c:v>
                </c:pt>
                <c:pt idx="749">
                  <c:v>119.1537</c:v>
                </c:pt>
                <c:pt idx="750">
                  <c:v>118.6403</c:v>
                </c:pt>
                <c:pt idx="751">
                  <c:v>118.1292</c:v>
                </c:pt>
                <c:pt idx="752">
                  <c:v>117.5921</c:v>
                </c:pt>
                <c:pt idx="753">
                  <c:v>117.0574</c:v>
                </c:pt>
                <c:pt idx="754">
                  <c:v>116.5251</c:v>
                </c:pt>
                <c:pt idx="755">
                  <c:v>115.9953</c:v>
                </c:pt>
                <c:pt idx="756">
                  <c:v>115.4678000000001</c:v>
                </c:pt>
                <c:pt idx="757">
                  <c:v>114.9428</c:v>
                </c:pt>
                <c:pt idx="758">
                  <c:v>114.4202</c:v>
                </c:pt>
                <c:pt idx="759">
                  <c:v>113.8726</c:v>
                </c:pt>
                <c:pt idx="760">
                  <c:v>113.3276</c:v>
                </c:pt>
                <c:pt idx="761">
                  <c:v>112.8123</c:v>
                </c:pt>
                <c:pt idx="762">
                  <c:v>112.2724</c:v>
                </c:pt>
                <c:pt idx="763">
                  <c:v>111.7083</c:v>
                </c:pt>
                <c:pt idx="764">
                  <c:v>111.1737</c:v>
                </c:pt>
                <c:pt idx="765">
                  <c:v>110.6417</c:v>
                </c:pt>
                <c:pt idx="766">
                  <c:v>110.0858</c:v>
                </c:pt>
                <c:pt idx="767">
                  <c:v>109.5589</c:v>
                </c:pt>
                <c:pt idx="768">
                  <c:v>109.0084</c:v>
                </c:pt>
                <c:pt idx="769">
                  <c:v>108.4607</c:v>
                </c:pt>
                <c:pt idx="770">
                  <c:v>107.9158</c:v>
                </c:pt>
                <c:pt idx="771">
                  <c:v>107.3736</c:v>
                </c:pt>
                <c:pt idx="772">
                  <c:v>106.8085</c:v>
                </c:pt>
                <c:pt idx="773">
                  <c:v>106.2718</c:v>
                </c:pt>
                <c:pt idx="774">
                  <c:v>105.7125</c:v>
                </c:pt>
                <c:pt idx="775">
                  <c:v>105.1561</c:v>
                </c:pt>
                <c:pt idx="776">
                  <c:v>104.6027</c:v>
                </c:pt>
                <c:pt idx="777">
                  <c:v>104.0522</c:v>
                </c:pt>
                <c:pt idx="778">
                  <c:v>103.4797</c:v>
                </c:pt>
                <c:pt idx="779">
                  <c:v>102.9351</c:v>
                </c:pt>
                <c:pt idx="780">
                  <c:v>102.3688</c:v>
                </c:pt>
                <c:pt idx="781">
                  <c:v>101.83</c:v>
                </c:pt>
                <c:pt idx="782">
                  <c:v>101.2698</c:v>
                </c:pt>
                <c:pt idx="783">
                  <c:v>100.7126</c:v>
                </c:pt>
                <c:pt idx="784">
                  <c:v>100.1345</c:v>
                </c:pt>
                <c:pt idx="785">
                  <c:v>99.58361</c:v>
                </c:pt>
                <c:pt idx="786">
                  <c:v>99.01199</c:v>
                </c:pt>
                <c:pt idx="787">
                  <c:v>98.44364000000024</c:v>
                </c:pt>
                <c:pt idx="788">
                  <c:v>97.87855999999998</c:v>
                </c:pt>
                <c:pt idx="789">
                  <c:v>97.31673</c:v>
                </c:pt>
                <c:pt idx="790">
                  <c:v>96.75812</c:v>
                </c:pt>
                <c:pt idx="791">
                  <c:v>96.20270999999998</c:v>
                </c:pt>
                <c:pt idx="792">
                  <c:v>95.62756</c:v>
                </c:pt>
                <c:pt idx="793">
                  <c:v>95.05583999999999</c:v>
                </c:pt>
                <c:pt idx="794">
                  <c:v>94.48754</c:v>
                </c:pt>
                <c:pt idx="795">
                  <c:v>93.92264</c:v>
                </c:pt>
                <c:pt idx="796">
                  <c:v>93.36111</c:v>
                </c:pt>
                <c:pt idx="797">
                  <c:v>92.78069</c:v>
                </c:pt>
                <c:pt idx="798">
                  <c:v>92.22598999999998</c:v>
                </c:pt>
                <c:pt idx="799">
                  <c:v>91.65262</c:v>
                </c:pt>
                <c:pt idx="800">
                  <c:v>91.08282</c:v>
                </c:pt>
                <c:pt idx="801">
                  <c:v>90.51656000000002</c:v>
                </c:pt>
                <c:pt idx="802">
                  <c:v>89.93224</c:v>
                </c:pt>
                <c:pt idx="803">
                  <c:v>89.37312999999998</c:v>
                </c:pt>
                <c:pt idx="804">
                  <c:v>88.79620000000002</c:v>
                </c:pt>
                <c:pt idx="805">
                  <c:v>88.22298999999998</c:v>
                </c:pt>
                <c:pt idx="806">
                  <c:v>87.65347999999999</c:v>
                </c:pt>
                <c:pt idx="807">
                  <c:v>87.06676</c:v>
                </c:pt>
                <c:pt idx="808">
                  <c:v>86.50471</c:v>
                </c:pt>
                <c:pt idx="809">
                  <c:v>85.92569</c:v>
                </c:pt>
                <c:pt idx="810">
                  <c:v>85.35053</c:v>
                </c:pt>
                <c:pt idx="811">
                  <c:v>84.77923000000001</c:v>
                </c:pt>
                <c:pt idx="812">
                  <c:v>84.21175</c:v>
                </c:pt>
                <c:pt idx="813">
                  <c:v>83.62800999999999</c:v>
                </c:pt>
                <c:pt idx="814">
                  <c:v>83.04831</c:v>
                </c:pt>
                <c:pt idx="815">
                  <c:v>82.47263</c:v>
                </c:pt>
                <c:pt idx="816">
                  <c:v>81.90095</c:v>
                </c:pt>
                <c:pt idx="817">
                  <c:v>81.33322</c:v>
                </c:pt>
                <c:pt idx="818">
                  <c:v>80.75006</c:v>
                </c:pt>
                <c:pt idx="819">
                  <c:v>80.19032</c:v>
                </c:pt>
                <c:pt idx="820">
                  <c:v>79.61534999999998</c:v>
                </c:pt>
                <c:pt idx="821">
                  <c:v>79.04451000000025</c:v>
                </c:pt>
                <c:pt idx="822">
                  <c:v>78.45893</c:v>
                </c:pt>
                <c:pt idx="823">
                  <c:v>77.89638999999998</c:v>
                </c:pt>
                <c:pt idx="824">
                  <c:v>77.31931</c:v>
                </c:pt>
                <c:pt idx="825">
                  <c:v>76.74653</c:v>
                </c:pt>
                <c:pt idx="826">
                  <c:v>76.17797999999995</c:v>
                </c:pt>
                <c:pt idx="827">
                  <c:v>75.5955</c:v>
                </c:pt>
                <c:pt idx="828">
                  <c:v>75.01749</c:v>
                </c:pt>
                <c:pt idx="829">
                  <c:v>74.46175</c:v>
                </c:pt>
                <c:pt idx="830">
                  <c:v>73.87468</c:v>
                </c:pt>
                <c:pt idx="831">
                  <c:v>73.30982</c:v>
                </c:pt>
                <c:pt idx="832">
                  <c:v>72.74928000000002</c:v>
                </c:pt>
                <c:pt idx="833">
                  <c:v>72.17570999999965</c:v>
                </c:pt>
                <c:pt idx="834">
                  <c:v>71.60667</c:v>
                </c:pt>
                <c:pt idx="835">
                  <c:v>71.02507</c:v>
                </c:pt>
                <c:pt idx="836">
                  <c:v>70.4651</c:v>
                </c:pt>
                <c:pt idx="837">
                  <c:v>69.89277</c:v>
                </c:pt>
                <c:pt idx="838">
                  <c:v>69.32508999999999</c:v>
                </c:pt>
                <c:pt idx="839">
                  <c:v>68.76202</c:v>
                </c:pt>
                <c:pt idx="840">
                  <c:v>68.20353</c:v>
                </c:pt>
                <c:pt idx="841">
                  <c:v>67.63334999999998</c:v>
                </c:pt>
                <c:pt idx="842">
                  <c:v>67.06793</c:v>
                </c:pt>
                <c:pt idx="843">
                  <c:v>66.50724</c:v>
                </c:pt>
                <c:pt idx="844">
                  <c:v>65.93542</c:v>
                </c:pt>
                <c:pt idx="845">
                  <c:v>65.3842</c:v>
                </c:pt>
                <c:pt idx="846">
                  <c:v>64.82203999999996</c:v>
                </c:pt>
                <c:pt idx="847">
                  <c:v>64.26471</c:v>
                </c:pt>
                <c:pt idx="848">
                  <c:v>63.69690000000006</c:v>
                </c:pt>
                <c:pt idx="849">
                  <c:v>63.13409</c:v>
                </c:pt>
                <c:pt idx="850">
                  <c:v>62.59128</c:v>
                </c:pt>
                <c:pt idx="851">
                  <c:v>62.0233700000001</c:v>
                </c:pt>
                <c:pt idx="852">
                  <c:v>61.47535000000001</c:v>
                </c:pt>
                <c:pt idx="853">
                  <c:v>60.91757</c:v>
                </c:pt>
                <c:pt idx="854">
                  <c:v>60.36484</c:v>
                </c:pt>
                <c:pt idx="855">
                  <c:v>59.81713</c:v>
                </c:pt>
                <c:pt idx="856">
                  <c:v>59.26018000000001</c:v>
                </c:pt>
                <c:pt idx="857">
                  <c:v>58.70840000000001</c:v>
                </c:pt>
                <c:pt idx="858">
                  <c:v>58.16177000000001</c:v>
                </c:pt>
                <c:pt idx="859">
                  <c:v>57.62023000000006</c:v>
                </c:pt>
                <c:pt idx="860">
                  <c:v>57.07004000000001</c:v>
                </c:pt>
                <c:pt idx="861">
                  <c:v>56.53866</c:v>
                </c:pt>
                <c:pt idx="862">
                  <c:v>55.98537</c:v>
                </c:pt>
                <c:pt idx="863">
                  <c:v>55.45079</c:v>
                </c:pt>
                <c:pt idx="864">
                  <c:v>54.90814</c:v>
                </c:pt>
                <c:pt idx="865">
                  <c:v>54.3708</c:v>
                </c:pt>
                <c:pt idx="866">
                  <c:v>53.83872</c:v>
                </c:pt>
                <c:pt idx="867">
                  <c:v>53.29906000000001</c:v>
                </c:pt>
                <c:pt idx="868">
                  <c:v>52.76482</c:v>
                </c:pt>
                <c:pt idx="869">
                  <c:v>52.2359200000001</c:v>
                </c:pt>
                <c:pt idx="870">
                  <c:v>51.71233000000012</c:v>
                </c:pt>
                <c:pt idx="871">
                  <c:v>51.18171</c:v>
                </c:pt>
                <c:pt idx="872">
                  <c:v>50.65653000000001</c:v>
                </c:pt>
                <c:pt idx="873">
                  <c:v>50.12472</c:v>
                </c:pt>
                <c:pt idx="874">
                  <c:v>49.61039</c:v>
                </c:pt>
                <c:pt idx="875">
                  <c:v>49.08956000000001</c:v>
                </c:pt>
                <c:pt idx="876">
                  <c:v>48.56255000000012</c:v>
                </c:pt>
                <c:pt idx="877">
                  <c:v>48.05272</c:v>
                </c:pt>
                <c:pt idx="878">
                  <c:v>47.53683</c:v>
                </c:pt>
                <c:pt idx="879">
                  <c:v>47.01521</c:v>
                </c:pt>
                <c:pt idx="880">
                  <c:v>46.51047</c:v>
                </c:pt>
                <c:pt idx="881">
                  <c:v>46.00011000000006</c:v>
                </c:pt>
                <c:pt idx="882">
                  <c:v>45.49536000000001</c:v>
                </c:pt>
                <c:pt idx="883">
                  <c:v>44.98534</c:v>
                </c:pt>
                <c:pt idx="884">
                  <c:v>44.48105</c:v>
                </c:pt>
                <c:pt idx="885">
                  <c:v>43.98241</c:v>
                </c:pt>
                <c:pt idx="886">
                  <c:v>43.48936</c:v>
                </c:pt>
                <c:pt idx="887">
                  <c:v>42.99152</c:v>
                </c:pt>
                <c:pt idx="888">
                  <c:v>42.48919</c:v>
                </c:pt>
                <c:pt idx="889">
                  <c:v>42.0028</c:v>
                </c:pt>
                <c:pt idx="890">
                  <c:v>41.51203</c:v>
                </c:pt>
                <c:pt idx="891">
                  <c:v>41.02699000000001</c:v>
                </c:pt>
                <c:pt idx="892">
                  <c:v>40.53788</c:v>
                </c:pt>
                <c:pt idx="893">
                  <c:v>40.05461</c:v>
                </c:pt>
                <c:pt idx="894">
                  <c:v>39.5771</c:v>
                </c:pt>
                <c:pt idx="895">
                  <c:v>39.09591000000014</c:v>
                </c:pt>
                <c:pt idx="896">
                  <c:v>38.62056000000001</c:v>
                </c:pt>
                <c:pt idx="897">
                  <c:v>38.151</c:v>
                </c:pt>
                <c:pt idx="898">
                  <c:v>37.6781000000001</c:v>
                </c:pt>
                <c:pt idx="899">
                  <c:v>37.21107</c:v>
                </c:pt>
                <c:pt idx="900">
                  <c:v>36.74983</c:v>
                </c:pt>
                <c:pt idx="901">
                  <c:v>36.2856</c:v>
                </c:pt>
                <c:pt idx="902">
                  <c:v>35.82723</c:v>
                </c:pt>
                <c:pt idx="903">
                  <c:v>35.36617000000001</c:v>
                </c:pt>
                <c:pt idx="904">
                  <c:v>34.91105</c:v>
                </c:pt>
                <c:pt idx="905">
                  <c:v>34.46178</c:v>
                </c:pt>
                <c:pt idx="906">
                  <c:v>34.01013000000001</c:v>
                </c:pt>
                <c:pt idx="907">
                  <c:v>33.56440000000001</c:v>
                </c:pt>
                <c:pt idx="908">
                  <c:v>33.12452000000001</c:v>
                </c:pt>
                <c:pt idx="909">
                  <c:v>32.68255000000001</c:v>
                </c:pt>
                <c:pt idx="910">
                  <c:v>32.24649</c:v>
                </c:pt>
                <c:pt idx="911">
                  <c:v>31.80861</c:v>
                </c:pt>
                <c:pt idx="912">
                  <c:v>31.37668</c:v>
                </c:pt>
                <c:pt idx="913">
                  <c:v>30.95060999999992</c:v>
                </c:pt>
                <c:pt idx="914">
                  <c:v>30.52300999999999</c:v>
                </c:pt>
                <c:pt idx="915">
                  <c:v>30.10132</c:v>
                </c:pt>
                <c:pt idx="916">
                  <c:v>29.67832999999994</c:v>
                </c:pt>
                <c:pt idx="917">
                  <c:v>29.26127999999999</c:v>
                </c:pt>
                <c:pt idx="918">
                  <c:v>28.8501</c:v>
                </c:pt>
                <c:pt idx="919">
                  <c:v>28.43787000000006</c:v>
                </c:pt>
                <c:pt idx="920">
                  <c:v>28.02481</c:v>
                </c:pt>
                <c:pt idx="921">
                  <c:v>27.62437</c:v>
                </c:pt>
                <c:pt idx="922">
                  <c:v>27.22312999999993</c:v>
                </c:pt>
                <c:pt idx="923">
                  <c:v>26.82128000000001</c:v>
                </c:pt>
                <c:pt idx="924">
                  <c:v>26.42535999999993</c:v>
                </c:pt>
                <c:pt idx="925">
                  <c:v>26.02903999999993</c:v>
                </c:pt>
                <c:pt idx="926">
                  <c:v>25.64482</c:v>
                </c:pt>
                <c:pt idx="927">
                  <c:v>25.25414999999999</c:v>
                </c:pt>
                <c:pt idx="928">
                  <c:v>24.86942999999993</c:v>
                </c:pt>
                <c:pt idx="929">
                  <c:v>24.49057</c:v>
                </c:pt>
                <c:pt idx="930">
                  <c:v>24.11748000000006</c:v>
                </c:pt>
                <c:pt idx="931">
                  <c:v>23.73868999999993</c:v>
                </c:pt>
                <c:pt idx="932">
                  <c:v>23.37144999999999</c:v>
                </c:pt>
                <c:pt idx="933">
                  <c:v>23.00437000000001</c:v>
                </c:pt>
                <c:pt idx="934">
                  <c:v>22.63763</c:v>
                </c:pt>
                <c:pt idx="935">
                  <c:v>22.27673999999991</c:v>
                </c:pt>
                <c:pt idx="936">
                  <c:v>21.92158999999993</c:v>
                </c:pt>
                <c:pt idx="937">
                  <c:v>21.56693999999994</c:v>
                </c:pt>
                <c:pt idx="938">
                  <c:v>21.21801999999999</c:v>
                </c:pt>
                <c:pt idx="939">
                  <c:v>20.86975</c:v>
                </c:pt>
                <c:pt idx="940">
                  <c:v>20.52225999999999</c:v>
                </c:pt>
                <c:pt idx="941">
                  <c:v>20.18056</c:v>
                </c:pt>
                <c:pt idx="942">
                  <c:v>19.84455000000001</c:v>
                </c:pt>
                <c:pt idx="943">
                  <c:v>19.50946</c:v>
                </c:pt>
                <c:pt idx="944">
                  <c:v>19.18002999999994</c:v>
                </c:pt>
                <c:pt idx="945">
                  <c:v>18.85163</c:v>
                </c:pt>
                <c:pt idx="946">
                  <c:v>18.52886000000001</c:v>
                </c:pt>
                <c:pt idx="947">
                  <c:v>18.20723999999994</c:v>
                </c:pt>
                <c:pt idx="948">
                  <c:v>17.89121</c:v>
                </c:pt>
                <c:pt idx="949">
                  <c:v>17.57645</c:v>
                </c:pt>
                <c:pt idx="950">
                  <c:v>17.26307999999994</c:v>
                </c:pt>
                <c:pt idx="951">
                  <c:v>16.95529999999993</c:v>
                </c:pt>
                <c:pt idx="952">
                  <c:v>16.65300999999999</c:v>
                </c:pt>
                <c:pt idx="953">
                  <c:v>16.35218</c:v>
                </c:pt>
                <c:pt idx="954">
                  <c:v>16.05294</c:v>
                </c:pt>
                <c:pt idx="955">
                  <c:v>15.75918</c:v>
                </c:pt>
                <c:pt idx="956">
                  <c:v>15.47079</c:v>
                </c:pt>
                <c:pt idx="957">
                  <c:v>15.18403</c:v>
                </c:pt>
                <c:pt idx="958">
                  <c:v>14.89902</c:v>
                </c:pt>
                <c:pt idx="959">
                  <c:v>14.61935</c:v>
                </c:pt>
                <c:pt idx="960">
                  <c:v>14.3415</c:v>
                </c:pt>
                <c:pt idx="961">
                  <c:v>14.06892</c:v>
                </c:pt>
                <c:pt idx="962">
                  <c:v>13.79822</c:v>
                </c:pt>
                <c:pt idx="963">
                  <c:v>13.52948000000002</c:v>
                </c:pt>
                <c:pt idx="964">
                  <c:v>13.26597</c:v>
                </c:pt>
                <c:pt idx="965">
                  <c:v>13.0076</c:v>
                </c:pt>
                <c:pt idx="966">
                  <c:v>12.74814</c:v>
                </c:pt>
                <c:pt idx="967">
                  <c:v>12.49386</c:v>
                </c:pt>
                <c:pt idx="968">
                  <c:v>12.24464</c:v>
                </c:pt>
                <c:pt idx="969">
                  <c:v>11.99753000000001</c:v>
                </c:pt>
                <c:pt idx="970">
                  <c:v>11.75539</c:v>
                </c:pt>
                <c:pt idx="971">
                  <c:v>11.51262</c:v>
                </c:pt>
                <c:pt idx="972">
                  <c:v>11.27757</c:v>
                </c:pt>
                <c:pt idx="973">
                  <c:v>11.04202</c:v>
                </c:pt>
                <c:pt idx="974">
                  <c:v>10.81139</c:v>
                </c:pt>
                <c:pt idx="975">
                  <c:v>10.58558000000003</c:v>
                </c:pt>
                <c:pt idx="976">
                  <c:v>10.35951000000003</c:v>
                </c:pt>
                <c:pt idx="977">
                  <c:v>10.13827</c:v>
                </c:pt>
                <c:pt idx="978">
                  <c:v>9.921759</c:v>
                </c:pt>
                <c:pt idx="979">
                  <c:v>9.707540000000001</c:v>
                </c:pt>
                <c:pt idx="980">
                  <c:v>9.495667000000002</c:v>
                </c:pt>
                <c:pt idx="981">
                  <c:v>9.288419</c:v>
                </c:pt>
                <c:pt idx="982">
                  <c:v>9.083515</c:v>
                </c:pt>
                <c:pt idx="983">
                  <c:v>8.881001000000001</c:v>
                </c:pt>
                <c:pt idx="984">
                  <c:v>8.680919</c:v>
                </c:pt>
                <c:pt idx="985">
                  <c:v>8.485345</c:v>
                </c:pt>
                <c:pt idx="986">
                  <c:v>8.294177</c:v>
                </c:pt>
                <c:pt idx="987">
                  <c:v>8.103428000000001</c:v>
                </c:pt>
                <c:pt idx="988">
                  <c:v>7.917066</c:v>
                </c:pt>
                <c:pt idx="989">
                  <c:v>7.734988999999986</c:v>
                </c:pt>
                <c:pt idx="990">
                  <c:v>7.553474999999986</c:v>
                </c:pt>
                <c:pt idx="991">
                  <c:v>7.376222000000016</c:v>
                </c:pt>
                <c:pt idx="992">
                  <c:v>7.201399000000016</c:v>
                </c:pt>
                <c:pt idx="993">
                  <c:v>7.030721</c:v>
                </c:pt>
                <c:pt idx="994">
                  <c:v>6.860794999999986</c:v>
                </c:pt>
                <c:pt idx="995">
                  <c:v>6.694976999999976</c:v>
                </c:pt>
                <c:pt idx="996">
                  <c:v>6.533166</c:v>
                </c:pt>
                <c:pt idx="997">
                  <c:v>6.372208</c:v>
                </c:pt>
                <c:pt idx="998">
                  <c:v>6.215215999999995</c:v>
                </c:pt>
                <c:pt idx="999">
                  <c:v>6.062090999999986</c:v>
                </c:pt>
              </c:numCache>
            </c:numRef>
          </c:yVal>
          <c:smooth val="1"/>
        </c:ser>
        <c:axId val="212410552"/>
        <c:axId val="212413560"/>
      </c:scatterChart>
      <c:valAx>
        <c:axId val="212410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12413560"/>
        <c:crosses val="autoZero"/>
        <c:crossBetween val="midCat"/>
      </c:valAx>
      <c:valAx>
        <c:axId val="212413560"/>
        <c:scaling>
          <c:orientation val="minMax"/>
          <c:min val="0.0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minorTickMark val="out"/>
        <c:tickLblPos val="nextTo"/>
        <c:txPr>
          <a:bodyPr/>
          <a:lstStyle/>
          <a:p>
            <a:pPr>
              <a:defRPr lang="en-AU"/>
            </a:pPr>
            <a:endParaRPr lang="en-US"/>
          </a:p>
        </c:txPr>
        <c:crossAx val="212410552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lang="en-AU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1CC0-7AC8-47FB-A287-F1762AAA04DD}" type="datetimeFigureOut">
              <a:rPr lang="en-AU" smtClean="0"/>
              <a:pPr/>
              <a:t>6/17/14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42EBA-9949-4213-BB65-E76EBF50AF3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driving force in the transformation from grape to wine is yeast.</a:t>
            </a:r>
          </a:p>
          <a:p>
            <a:r>
              <a:rPr lang="en-US" dirty="0" smtClean="0"/>
              <a:t>There</a:t>
            </a:r>
            <a:r>
              <a:rPr lang="en-US" baseline="0" dirty="0" smtClean="0"/>
              <a:t> is significant diversity in the group of yeast that make wine.</a:t>
            </a:r>
          </a:p>
          <a:p>
            <a:r>
              <a:rPr lang="en-US" baseline="0" dirty="0" smtClean="0"/>
              <a:t>But how much and to what extent?</a:t>
            </a:r>
          </a:p>
          <a:p>
            <a:r>
              <a:rPr lang="en-US" baseline="0" dirty="0" smtClean="0"/>
              <a:t>On what basis do we choose yeast for a particular job?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similar tree is presented by </a:t>
            </a:r>
            <a:r>
              <a:rPr lang="en-AU" dirty="0" err="1" smtClean="0"/>
              <a:t>Liti</a:t>
            </a:r>
            <a:r>
              <a:rPr lang="en-AU" dirty="0" smtClean="0"/>
              <a:t> et al 2009</a:t>
            </a:r>
            <a:r>
              <a:rPr lang="en-AU" baseline="0" dirty="0" smtClean="0"/>
              <a:t> but did not include as many wine </a:t>
            </a:r>
            <a:r>
              <a:rPr lang="en-AU" baseline="0" dirty="0" smtClean="0"/>
              <a:t>strains</a:t>
            </a:r>
          </a:p>
          <a:p>
            <a:r>
              <a:rPr lang="en-AU" baseline="0" dirty="0" smtClean="0"/>
              <a:t>Representation of our current limited understanding of wine yeast diversity.</a:t>
            </a:r>
          </a:p>
          <a:p>
            <a:r>
              <a:rPr lang="en-AU" baseline="0" dirty="0" smtClean="0"/>
              <a:t>These relationships have been defined using whole genome sequences of yeast.</a:t>
            </a:r>
          </a:p>
          <a:p>
            <a:r>
              <a:rPr lang="en-AU" dirty="0" smtClean="0"/>
              <a:t>This particular tree draws relationships between yeast used in</a:t>
            </a:r>
            <a:r>
              <a:rPr lang="en-AU" baseline="0" dirty="0" smtClean="0"/>
              <a:t> a wide variety of different industries and for different purposes.</a:t>
            </a:r>
          </a:p>
          <a:p>
            <a:r>
              <a:rPr lang="en-AU" baseline="0" dirty="0" smtClean="0"/>
              <a:t>There are more than 200 commercial wine yeast available to winemakers.</a:t>
            </a:r>
          </a:p>
          <a:p>
            <a:r>
              <a:rPr lang="en-AU" baseline="0" dirty="0" smtClean="0"/>
              <a:t>While we have whole genome sequences available for a few yeast, even a few wine yeast, we don’t yet have a good understanding of the extent of yeast diversity and the relationships between them.</a:t>
            </a:r>
          </a:p>
          <a:p>
            <a:r>
              <a:rPr lang="en-AU" baseline="0" dirty="0" smtClean="0"/>
              <a:t>How can you choose which is the most appropriate?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Discuss through the prism of fermentation performance</a:t>
            </a:r>
          </a:p>
          <a:p>
            <a:r>
              <a:rPr lang="en-AU" dirty="0" smtClean="0"/>
              <a:t>Diversity also exists, of course, in the flavour and aroma characters that individual yeast impart on the wine.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strains screened</a:t>
            </a:r>
          </a:p>
          <a:p>
            <a:r>
              <a:rPr lang="en-US" dirty="0" smtClean="0"/>
              <a:t>14 strains  or about 25% susceptible to low pH – reduced</a:t>
            </a:r>
            <a:r>
              <a:rPr lang="en-US" baseline="0" dirty="0" smtClean="0"/>
              <a:t> viability after 24 incubation in juice at low 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B133E-C9AE-4A87-860D-97B26F470EA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irrigator is below the top of an open </a:t>
            </a:r>
            <a:r>
              <a:rPr lang="en-US" dirty="0" err="1" smtClean="0"/>
              <a:t>fermenter</a:t>
            </a:r>
            <a:r>
              <a:rPr lang="en-US" dirty="0" smtClean="0"/>
              <a:t> or is inside a closed top </a:t>
            </a:r>
            <a:r>
              <a:rPr lang="en-US" dirty="0" err="1" smtClean="0"/>
              <a:t>fermenter</a:t>
            </a:r>
            <a:r>
              <a:rPr lang="en-US" dirty="0" smtClean="0"/>
              <a:t> then oxygenation effect</a:t>
            </a:r>
            <a:r>
              <a:rPr lang="en-US" baseline="0" dirty="0" smtClean="0"/>
              <a:t> will be extremely curtailed.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always have the impact that we think we are having by doing the things that we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SWAP – sweeping arm </a:t>
            </a:r>
            <a:r>
              <a:rPr lang="en-US" baseline="0" dirty="0" err="1" smtClean="0"/>
              <a:t>fermenter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</a:t>
            </a:r>
            <a:r>
              <a:rPr lang="en-US" baseline="0" dirty="0" smtClean="0"/>
              <a:t> very small amounts of oxygen are sufficient to stimulate a dramatic improvement in fermentation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Despite this, oxygenation</a:t>
            </a:r>
            <a:r>
              <a:rPr lang="en-US" baseline="0" dirty="0" smtClean="0"/>
              <a:t> of active fermentation is an effective way of alleviating reductive aromas especially in red wine fermentations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Compare blueprints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can use this information, together with physiological </a:t>
            </a:r>
            <a:r>
              <a:rPr lang="en-US" dirty="0" err="1" smtClean="0"/>
              <a:t>characterisation</a:t>
            </a:r>
            <a:r>
              <a:rPr lang="en-US" dirty="0" smtClean="0"/>
              <a:t>, to map genetic features related to certain traits. – genome wide association mapping.</a:t>
            </a:r>
          </a:p>
          <a:p>
            <a:r>
              <a:rPr lang="en-US" dirty="0" smtClean="0"/>
              <a:t>And there are now increasingly the tools available to do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42EBA-9949-4213-BB65-E76EBF50AF32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0" y="0"/>
            <a:ext cx="9144000" cy="1158875"/>
            <a:chOff x="-3286180" y="4127505"/>
            <a:chExt cx="9144000" cy="1158884"/>
          </a:xfrm>
        </p:grpSpPr>
        <p:sp>
          <p:nvSpPr>
            <p:cNvPr id="5" name="Rectangle 4"/>
            <p:cNvSpPr/>
            <p:nvPr/>
          </p:nvSpPr>
          <p:spPr>
            <a:xfrm>
              <a:off x="-3286180" y="4127505"/>
              <a:ext cx="9144000" cy="1158884"/>
            </a:xfrm>
            <a:prstGeom prst="rect">
              <a:avLst/>
            </a:prstGeom>
            <a:solidFill>
              <a:srgbClr val="384E8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571572" y="4429132"/>
              <a:ext cx="4000498" cy="585793"/>
              <a:chOff x="2714612" y="4641382"/>
              <a:chExt cx="4000498" cy="58579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714612" y="4643446"/>
                <a:ext cx="2971832" cy="571505"/>
              </a:xfrm>
              <a:prstGeom prst="rect">
                <a:avLst/>
              </a:prstGeom>
            </p:spPr>
            <p:txBody>
              <a:bodyPr wrap="none" lIns="0" tIns="0" rIns="0" bIns="0">
                <a:prstTxWarp prst="textPlain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6600" spc="2500" dirty="0">
                    <a:solidFill>
                      <a:schemeClr val="bg1"/>
                    </a:solidFill>
                    <a:latin typeface="Helvetica Light" pitchFamily="34" charset="0"/>
                    <a:cs typeface="Arial" charset="0"/>
                  </a:rPr>
                  <a:t>AWRI</a:t>
                </a:r>
                <a:endParaRPr lang="en-AU" sz="6600" spc="2500" dirty="0">
                  <a:solidFill>
                    <a:schemeClr val="bg1"/>
                  </a:solidFill>
                  <a:latin typeface="Helvetica Light" pitchFamily="34" charset="0"/>
                </a:endParaRPr>
              </a:p>
            </p:txBody>
          </p:sp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6025849" y="4641382"/>
                <a:ext cx="689261" cy="585793"/>
                <a:chOff x="6025849" y="4641382"/>
                <a:chExt cx="689261" cy="585793"/>
              </a:xfrm>
            </p:grpSpPr>
            <p:pic>
              <p:nvPicPr>
                <p:cNvPr id="9" name="Picture 5" descr="Q:\AWRI\Support Pix and graphics\Artwork\Logos\Logo-56-78-128.png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3088" t="851" r="1227" b="3157"/>
                <a:stretch>
                  <a:fillRect/>
                </a:stretch>
              </p:blipFill>
              <p:spPr bwMode="auto">
                <a:xfrm>
                  <a:off x="6025849" y="4641382"/>
                  <a:ext cx="247677" cy="3428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TextBox 9"/>
                <p:cNvSpPr txBox="1"/>
                <p:nvPr/>
              </p:nvSpPr>
              <p:spPr>
                <a:xfrm>
                  <a:off x="6026135" y="5043023"/>
                  <a:ext cx="688975" cy="1841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defRPr/>
                  </a:pPr>
                  <a:r>
                    <a:rPr lang="en-AU" sz="600" dirty="0">
                      <a:solidFill>
                        <a:schemeClr val="bg1"/>
                      </a:solidFill>
                      <a:latin typeface="Helvetica-Light" pitchFamily="34" charset="0"/>
                    </a:rPr>
                    <a:t>The Australian Wine</a:t>
                  </a:r>
                </a:p>
                <a:p>
                  <a:pPr>
                    <a:defRPr/>
                  </a:pPr>
                  <a:r>
                    <a:rPr lang="en-AU" sz="600" dirty="0">
                      <a:solidFill>
                        <a:schemeClr val="bg1"/>
                      </a:solidFill>
                      <a:latin typeface="Helvetica-Light" pitchFamily="34" charset="0"/>
                    </a:rPr>
                    <a:t>Research Institute</a:t>
                  </a: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989138"/>
            <a:ext cx="5908934" cy="1214446"/>
          </a:xfrm>
        </p:spPr>
        <p:txBody>
          <a:bodyPr/>
          <a:lstStyle>
            <a:lvl1pPr algn="l">
              <a:defRPr sz="3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429000"/>
            <a:ext cx="5889638" cy="121444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E024-7AFC-47D2-8B0D-E0F421EB3B52}" type="datetime1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B4DE-B8E9-44E3-A1CD-2DEB17742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7BC17-14BD-4A9E-8C10-623C14BBF70A}" type="datetime1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01A5-9320-444E-ADAF-F02BEB00D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3884612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3884613" cy="471328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8BAC-7251-44DE-ABA7-BDAAEE42AA75}" type="datetime1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DE54-820F-4523-9EC4-3CAFE0CB0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45B1F-784D-4F71-8F16-4ACCE48008ED}" type="datetime1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902-3906-4787-8EF6-09494E65F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2D1B-AF97-4AA2-9FE7-F6E6B868DD4B}" type="datetime1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C906-B73C-438C-BF8F-1C64DD422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188" y="357188"/>
            <a:ext cx="61039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add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412875"/>
            <a:ext cx="79216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052FDA57-C001-41F5-8A55-18AAF119C69B}" type="datetime1">
              <a:rPr lang="en-US"/>
              <a:pPr>
                <a:defRPr/>
              </a:pPr>
              <a:t>6/17/14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917E42DB-BE90-4E16-9900-2FBF8EAE9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29"/>
          <p:cNvGrpSpPr>
            <a:grpSpLocks/>
          </p:cNvGrpSpPr>
          <p:nvPr/>
        </p:nvGrpSpPr>
        <p:grpSpPr bwMode="auto">
          <a:xfrm>
            <a:off x="7153275" y="155575"/>
            <a:ext cx="1597025" cy="714375"/>
            <a:chOff x="7153835" y="298236"/>
            <a:chExt cx="1597043" cy="714800"/>
          </a:xfrm>
        </p:grpSpPr>
        <p:pic>
          <p:nvPicPr>
            <p:cNvPr id="1033" name="Picture 5" descr="Q:\AWRI\Support Pix and graphics\Artwork\Logos\Logo-56-78-128.png"/>
            <p:cNvPicPr>
              <a:picLocks noChangeAspect="1" noChangeArrowheads="1"/>
            </p:cNvPicPr>
            <p:nvPr/>
          </p:nvPicPr>
          <p:blipFill>
            <a:blip r:embed="rId7"/>
            <a:srcRect l="-5165" t="-1535" r="-8443" b="-757"/>
            <a:stretch>
              <a:fillRect/>
            </a:stretch>
          </p:blipFill>
          <p:spPr bwMode="auto">
            <a:xfrm>
              <a:off x="7153835" y="298236"/>
              <a:ext cx="571121" cy="709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7725341" y="736647"/>
              <a:ext cx="1025537" cy="27638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AU" sz="900" dirty="0">
                  <a:latin typeface="Helvetica-Light" pitchFamily="34" charset="0"/>
                </a:rPr>
                <a:t>The Australian Wine</a:t>
              </a:r>
            </a:p>
            <a:p>
              <a:pPr>
                <a:defRPr/>
              </a:pPr>
              <a:r>
                <a:rPr lang="en-AU" sz="900" dirty="0">
                  <a:latin typeface="Helvetica-Light" pitchFamily="34" charset="0"/>
                </a:rPr>
                <a:t>Research Institute</a:t>
              </a:r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10800000">
            <a:off x="0" y="1143000"/>
            <a:ext cx="9144000" cy="0"/>
          </a:xfrm>
          <a:prstGeom prst="line">
            <a:avLst/>
          </a:prstGeom>
          <a:ln>
            <a:solidFill>
              <a:srgbClr val="384E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1" r:id="rId2"/>
    <p:sldLayoutId id="2147483722" r:id="rId3"/>
    <p:sldLayoutId id="2147483723" r:id="rId4"/>
    <p:sldLayoutId id="2147483724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384E80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384E80"/>
          </a:solidFill>
          <a:latin typeface="Arial" charset="0"/>
          <a:ea typeface="ＭＳ Ｐゴシック" pitchFamily="-65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v"/>
        <a:defRPr sz="20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Wingdings" pitchFamily="2" charset="2"/>
        <a:buChar char="§"/>
        <a:defRPr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84E80"/>
        </a:buClr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pitchFamily="-65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oleObject" Target="file:///\\AWRI-FS01\main\Projects\3.2.3%20Yeast%20Nutrition\Presentations\2014%20Winery%20engineering%20conference\Volatile%20sulfur%20compounds%20in%20response%20to%20oxygen.pzfx!G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file:///\\AWRI-FS01\Main\Projects\3.3.2%20Oxygen\140115%20Laboratory%20fermentation%20data%202\140115%20oxygen%20data%20processed.pzfx!G35" TargetMode="External"/><Relationship Id="rId5" Type="http://schemas.openxmlformats.org/officeDocument/2006/relationships/oleObject" Target="file:///\\AWRI-FS01\Main\Projects\3.3.2%20Oxygen\140115%20Laboratory%20fermentation%20data%202\140115%20oxygen%20data%20processed.pzfx!G34" TargetMode="External"/><Relationship Id="rId6" Type="http://schemas.openxmlformats.org/officeDocument/2006/relationships/oleObject" Target="file:///\\AWRI-FS01\Main\Projects\3.3.2%20Oxygen\140115%20Laboratory%20fermentation%20data%202\140115%20oxygen%20data%20processed.pzfx!G33" TargetMode="External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file:///\\AWRI-FS01\main\Projects\3.2.3%20Yeast%20Nutrition\Presentations\2014%20Winery%20engineering%20conference\Volatile%20sulfur%20compounds%20in%20response%20to%20oxygen.pzfx!G0" TargetMode="External"/><Relationship Id="rId5" Type="http://schemas.openxmlformats.org/officeDocument/2006/relationships/oleObject" Target="file:///\\AWRI-FS01\main\Projects\3.2.3%20Yeast%20Nutrition\Presentations\2014%20Winery%20engineering%20conference\Volatile%20sulfur%20compounds%20in%20response%20to%20oxygen.pzfx!G2" TargetMode="External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Relationship Id="rId3" Type="http://schemas.openxmlformats.org/officeDocument/2006/relationships/oleObject" Target="file:///\\AWRI-FS01\main\Projects\3.2.3%20Yeast%20Nutrition\Presentations\2014%20Winery%20engineering%20conference\Julien%20figure.pzfx!G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gif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Relationship Id="rId3" Type="http://schemas.openxmlformats.org/officeDocument/2006/relationships/oleObject" Target="file:///\\awri-fs01\instdata\Relocated%20Data\Ethanol%20tolerance\Ferments\2011\pH%20SO2%20interaction%20summary\pH%20SO2%20and%20yeast%20interaction%20summary%20data.pzfx!G3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686800" cy="12144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AU" sz="4800" b="1" dirty="0" smtClean="0">
                <a:latin typeface="Berlin Sans FB Demi" pitchFamily="34" charset="0"/>
              </a:rPr>
              <a:t>What’s under the hood? </a:t>
            </a:r>
            <a:r>
              <a:rPr lang="en-AU" sz="4800" b="1" dirty="0" smtClean="0">
                <a:latin typeface="Berlin Sans FB Demi" pitchFamily="34" charset="0"/>
              </a:rPr>
              <a:t/>
            </a:r>
            <a:br>
              <a:rPr lang="en-AU" sz="4800" b="1" dirty="0" smtClean="0">
                <a:latin typeface="Berlin Sans FB Demi" pitchFamily="34" charset="0"/>
              </a:rPr>
            </a:br>
            <a:r>
              <a:rPr lang="en-AU" sz="4800" b="1" dirty="0" smtClean="0">
                <a:latin typeface="Berlin Sans FB Demi" pitchFamily="34" charset="0"/>
              </a:rPr>
              <a:t/>
            </a:r>
            <a:br>
              <a:rPr lang="en-AU" sz="4800" b="1" dirty="0" smtClean="0">
                <a:latin typeface="Berlin Sans FB Demi" pitchFamily="34" charset="0"/>
              </a:rPr>
            </a:br>
            <a:r>
              <a:rPr lang="en-AU" sz="4800" b="1" dirty="0" smtClean="0">
                <a:latin typeface="Berlin Sans FB Demi" pitchFamily="34" charset="0"/>
              </a:rPr>
              <a:t/>
            </a:r>
            <a:br>
              <a:rPr lang="en-AU" sz="4800" b="1" dirty="0" smtClean="0">
                <a:latin typeface="Berlin Sans FB Demi" pitchFamily="34" charset="0"/>
              </a:rPr>
            </a:br>
            <a:r>
              <a:rPr lang="en-AU" sz="4800" b="1" dirty="0" smtClean="0">
                <a:latin typeface="Berlin Sans FB Demi" pitchFamily="34" charset="0"/>
              </a:rPr>
              <a:t/>
            </a:r>
            <a:br>
              <a:rPr lang="en-AU" sz="4800" b="1" dirty="0" smtClean="0">
                <a:latin typeface="Berlin Sans FB Demi" pitchFamily="34" charset="0"/>
              </a:rPr>
            </a:br>
            <a:r>
              <a:rPr lang="en-AU" sz="4800" b="1" dirty="0" smtClean="0">
                <a:latin typeface="Berlin Sans FB Demi" pitchFamily="34" charset="0"/>
              </a:rPr>
              <a:t/>
            </a:r>
            <a:br>
              <a:rPr lang="en-AU" sz="4800" b="1" dirty="0" smtClean="0">
                <a:latin typeface="Berlin Sans FB Demi" pitchFamily="34" charset="0"/>
              </a:rPr>
            </a:br>
            <a:r>
              <a:rPr lang="en-AU" sz="4800" b="1" dirty="0" smtClean="0">
                <a:latin typeface="Berlin Sans FB Demi" pitchFamily="34" charset="0"/>
              </a:rPr>
              <a:t/>
            </a:r>
            <a:br>
              <a:rPr lang="en-AU" sz="4800" b="1" dirty="0" smtClean="0">
                <a:latin typeface="Berlin Sans FB Demi" pitchFamily="34" charset="0"/>
              </a:rPr>
            </a:br>
            <a:r>
              <a:rPr lang="en-AU" b="1" dirty="0" smtClean="0"/>
              <a:t>Genomic </a:t>
            </a:r>
            <a:r>
              <a:rPr lang="en-AU" b="1" dirty="0" smtClean="0"/>
              <a:t>differences powering </a:t>
            </a:r>
            <a:r>
              <a:rPr lang="en-AU" b="1" dirty="0" smtClean="0"/>
              <a:t>variation in primary fermentation</a:t>
            </a:r>
            <a:endParaRPr lang="en-AU" dirty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619428" y="6341764"/>
            <a:ext cx="3600772" cy="440036"/>
          </a:xfrm>
        </p:spPr>
        <p:txBody>
          <a:bodyPr/>
          <a:lstStyle/>
          <a:p>
            <a:pPr algn="ctr"/>
            <a:r>
              <a:rPr lang="en-US" dirty="0" smtClean="0">
                <a:latin typeface="Arial" charset="0"/>
                <a:ea typeface="ＭＳ Ｐゴシック" pitchFamily="34" charset="-128"/>
                <a:cs typeface="Arial" charset="0"/>
              </a:rPr>
              <a:t>Simon Schmidt</a:t>
            </a:r>
          </a:p>
        </p:txBody>
      </p:sp>
      <p:pic>
        <p:nvPicPr>
          <p:cNvPr id="6" name="Picture 5" descr="Engine imag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09471"/>
            <a:ext cx="5410200" cy="378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57200" y="1628800"/>
          <a:ext cx="7921627" cy="468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57001"/>
                <a:gridCol w="1293308"/>
                <a:gridCol w="1735659"/>
                <a:gridCol w="1735659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“Device”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DO before</a:t>
                      </a:r>
                    </a:p>
                    <a:p>
                      <a:r>
                        <a:rPr lang="en-AU" dirty="0" smtClean="0"/>
                        <a:t>(% air sat)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DO steady state </a:t>
                      </a:r>
                    </a:p>
                    <a:p>
                      <a:r>
                        <a:rPr lang="en-AU" dirty="0" smtClean="0"/>
                        <a:t>(% air sat)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Pump over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1.5%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10T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0" dirty="0" err="1" smtClean="0"/>
                        <a:t>fermenter</a:t>
                      </a:r>
                      <a:endParaRPr lang="en-A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Pump over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45%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At irrigator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Plunging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10T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baseline="0" dirty="0" err="1" smtClean="0"/>
                        <a:t>fermenter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AU" dirty="0" smtClean="0"/>
                        <a:t>“</a:t>
                      </a:r>
                      <a:r>
                        <a:rPr lang="en-AU" dirty="0" err="1" smtClean="0"/>
                        <a:t>Airdraw</a:t>
                      </a:r>
                      <a:r>
                        <a:rPr lang="en-AU" dirty="0" smtClean="0"/>
                        <a:t> tube” (20 µm frit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2.3 – 8.8 %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Inline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In-line spargers (~2 µm frit)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21.5 %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Inline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Open tap on pump suction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35.6 %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Inline - </a:t>
                      </a:r>
                      <a:r>
                        <a:rPr lang="en-AU" dirty="0" err="1" smtClean="0"/>
                        <a:t>uninoc</a:t>
                      </a:r>
                      <a:r>
                        <a:rPr lang="en-AU" dirty="0" smtClean="0"/>
                        <a:t>.</a:t>
                      </a:r>
                      <a:r>
                        <a:rPr lang="en-AU" baseline="0" dirty="0" smtClean="0"/>
                        <a:t> </a:t>
                      </a:r>
                      <a:r>
                        <a:rPr lang="en-AU" dirty="0" smtClean="0"/>
                        <a:t>juice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crack the fitting on pump inlet</a:t>
                      </a:r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4.0 %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37.3 %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Inline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Venturi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0.9%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42%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110T SWAP </a:t>
                      </a:r>
                      <a:r>
                        <a:rPr lang="en-AU" dirty="0" err="1" smtClean="0"/>
                        <a:t>fermenter</a:t>
                      </a:r>
                      <a:r>
                        <a:rPr lang="en-AU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8"/>
          <p:cNvSpPr txBox="1">
            <a:spLocks/>
          </p:cNvSpPr>
          <p:nvPr/>
        </p:nvSpPr>
        <p:spPr>
          <a:xfrm>
            <a:off x="179512" y="188640"/>
            <a:ext cx="669674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Impact of winery operations on dissolved oxygen in juice and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fermenter</a:t>
            </a:r>
            <a:endParaRPr lang="en-US" sz="2800" dirty="0" smtClean="0">
              <a:ln w="18415" cmpd="sng">
                <a:noFill/>
                <a:prstDash val="solid"/>
              </a:ln>
              <a:solidFill>
                <a:srgbClr val="384E80"/>
              </a:solidFill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4" name="Picture 3" descr="TWE_Irrigator+wine (EW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1844824"/>
            <a:ext cx="6084168" cy="405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971600" y="1628800"/>
          <a:ext cx="6904038" cy="4621212"/>
        </p:xfrm>
        <a:graphic>
          <a:graphicData uri="http://schemas.openxmlformats.org/presentationml/2006/ole">
            <p:oleObj spid="_x0000_s39938" name="Prism 6" r:id="rId3" imgW="6903720" imgH="4620600" progId="Prism6.Document">
              <p:link updateAutomatic="1"/>
            </p:oleObj>
          </a:graphicData>
        </a:graphic>
      </p:graphicFrame>
      <p:sp>
        <p:nvSpPr>
          <p:cNvPr id="3" name="Title 8"/>
          <p:cNvSpPr txBox="1">
            <a:spLocks/>
          </p:cNvSpPr>
          <p:nvPr/>
        </p:nvSpPr>
        <p:spPr>
          <a:xfrm>
            <a:off x="467544" y="188640"/>
            <a:ext cx="640871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Effect of plunging and pump-over on ferment dissolved oxygen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8" y="2060848"/>
            <a:ext cx="4164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AU" dirty="0" smtClean="0"/>
              <a:t> 10 ton open top </a:t>
            </a:r>
            <a:r>
              <a:rPr lang="en-AU" dirty="0" err="1" smtClean="0"/>
              <a:t>fermenter</a:t>
            </a:r>
            <a:endParaRPr lang="en-AU" dirty="0" smtClean="0"/>
          </a:p>
          <a:p>
            <a:pPr>
              <a:buFont typeface="Wingdings" pitchFamily="2" charset="2"/>
              <a:buChar char="v"/>
            </a:pPr>
            <a:r>
              <a:rPr lang="en-AU" dirty="0" smtClean="0"/>
              <a:t> Irrigator head</a:t>
            </a:r>
          </a:p>
          <a:p>
            <a:pPr>
              <a:buFont typeface="Wingdings" pitchFamily="2" charset="2"/>
              <a:buChar char="v"/>
            </a:pPr>
            <a:r>
              <a:rPr lang="en-AU" dirty="0" smtClean="0"/>
              <a:t> 5% air saturation = ~ 0.375 mg/L O</a:t>
            </a:r>
            <a:r>
              <a:rPr lang="en-AU" baseline="-25000" dirty="0" smtClean="0"/>
              <a:t>2</a:t>
            </a:r>
            <a:endParaRPr lang="en-A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224345" y="3933825"/>
          <a:ext cx="3460750" cy="2698750"/>
        </p:xfrm>
        <a:graphic>
          <a:graphicData uri="http://schemas.openxmlformats.org/presentationml/2006/ole">
            <p:oleObj spid="_x0000_s23554" name="Prism 6" r:id="rId4" imgW="4023360" imgH="3136320" progId="Prism6.Document">
              <p:link updateAutomatic="1"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50825" y="1204913"/>
          <a:ext cx="4803775" cy="5381625"/>
        </p:xfrm>
        <a:graphic>
          <a:graphicData uri="http://schemas.openxmlformats.org/presentationml/2006/ole">
            <p:oleObj spid="_x0000_s23555" name="Prism 6" r:id="rId5" imgW="3812760" imgH="4269960" progId="Prism6.Document">
              <p:link updateAutomatic="1"/>
            </p:oleObj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5364088" y="1387654"/>
          <a:ext cx="3638786" cy="2546171"/>
        </p:xfrm>
        <a:graphic>
          <a:graphicData uri="http://schemas.openxmlformats.org/presentationml/2006/ole">
            <p:oleObj spid="_x0000_s23556" name="Prism 6" r:id="rId6" imgW="4128480" imgH="2889360" progId="Prism6.Document">
              <p:link updateAutomatic="1"/>
            </p:oleObj>
          </a:graphicData>
        </a:graphic>
      </p:graphicFrame>
      <p:sp>
        <p:nvSpPr>
          <p:cNvPr id="5" name="Title 8"/>
          <p:cNvSpPr txBox="1">
            <a:spLocks/>
          </p:cNvSpPr>
          <p:nvPr/>
        </p:nvSpPr>
        <p:spPr>
          <a:xfrm>
            <a:off x="467544" y="116632"/>
            <a:ext cx="640871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Rigorous exclusion of oxygen can cause stuck fermentations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107504" y="188640"/>
            <a:ext cx="669674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Oxygen addition during fermentation can alter profile of fermentation volatiles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552326" y="2204864"/>
          <a:ext cx="3803650" cy="2779713"/>
        </p:xfrm>
        <a:graphic>
          <a:graphicData uri="http://schemas.openxmlformats.org/presentationml/2006/ole">
            <p:oleObj spid="_x0000_s41986" name="Prism 6" r:id="rId4" imgW="3803760" imgH="2779560" progId="Prism6.Document">
              <p:link updateAutomatic="1"/>
            </p:oleObj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458221" y="2204864"/>
          <a:ext cx="3786187" cy="2916237"/>
        </p:xfrm>
        <a:graphic>
          <a:graphicData uri="http://schemas.openxmlformats.org/presentationml/2006/ole">
            <p:oleObj spid="_x0000_s41988" name="Prism 6" r:id="rId5" imgW="3785400" imgH="2916720" progId="Prism6.Document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71600" y="1557566"/>
          <a:ext cx="7128792" cy="4317244"/>
        </p:xfrm>
        <a:graphic>
          <a:graphicData uri="http://schemas.openxmlformats.org/presentationml/2006/ole">
            <p:oleObj spid="_x0000_s27650" name="Prism 6" r:id="rId3" imgW="4983480" imgH="3017520" progId="Prism6.Document">
              <p:link updateAutomatic="1"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47864" y="593998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Reproduced from </a:t>
            </a:r>
            <a:r>
              <a:rPr lang="en-AU" dirty="0" err="1" smtClean="0"/>
              <a:t>Julien</a:t>
            </a:r>
            <a:r>
              <a:rPr lang="en-AU" dirty="0" smtClean="0"/>
              <a:t> et al (2000) 51:215-222</a:t>
            </a:r>
            <a:endParaRPr lang="en-AU" dirty="0"/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467544" y="116632"/>
            <a:ext cx="640871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Diverse response by yeast to defined oxygen input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336650"/>
            <a:ext cx="6463605" cy="500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4E80"/>
                </a:solidFill>
                <a:effectLst/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So...What’s under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rgbClr val="384E80"/>
                </a:solidFill>
                <a:effectLst/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the Hood of a yeast?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384E80"/>
              </a:solidFill>
              <a:effectLst/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3920" y="1200746"/>
            <a:ext cx="6463605" cy="500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4E80"/>
                </a:solidFill>
                <a:effectLst/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And how do we start to understand it?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384E80"/>
              </a:solidFill>
              <a:effectLst/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2019300"/>
            <a:ext cx="5880100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WRDC_yeast_tree_circular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15237"/>
            <a:ext cx="4536504" cy="5498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8763" y="2366434"/>
            <a:ext cx="403244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180 Unique wine strains sequenced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Strains from major yeast suppliers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50% of strains sequenced commercial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6 Major </a:t>
            </a:r>
            <a:r>
              <a:rPr lang="en-US" dirty="0" err="1" smtClean="0"/>
              <a:t>clades</a:t>
            </a:r>
            <a:r>
              <a:rPr lang="en-US" dirty="0" smtClean="0"/>
              <a:t> within the collection of sequenced wine yeast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463605" cy="500062"/>
          </a:xfrm>
        </p:spPr>
        <p:txBody>
          <a:bodyPr/>
          <a:lstStyle/>
          <a:p>
            <a:r>
              <a:rPr lang="en-AU" dirty="0" smtClean="0"/>
              <a:t>Using whole genome sequencing to explore wine yeast diversity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 rot="1565450">
            <a:off x="2790072" y="1685956"/>
            <a:ext cx="1584176" cy="2888752"/>
          </a:xfrm>
          <a:prstGeom prst="ellipse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 rot="5915539">
            <a:off x="3296515" y="3919037"/>
            <a:ext cx="1216487" cy="2039724"/>
          </a:xfrm>
          <a:prstGeom prst="ellipse">
            <a:avLst/>
          </a:prstGeom>
          <a:solidFill>
            <a:schemeClr val="accent3">
              <a:lumMod val="20000"/>
              <a:lumOff val="80000"/>
              <a:alpha val="46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20863867">
            <a:off x="1875331" y="2234986"/>
            <a:ext cx="942826" cy="2039724"/>
          </a:xfrm>
          <a:prstGeom prst="ellipse">
            <a:avLst/>
          </a:prstGeom>
          <a:solidFill>
            <a:schemeClr val="accent1">
              <a:lumMod val="20000"/>
              <a:lumOff val="80000"/>
              <a:alpha val="46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Content Placeholder 3" descr="2012 Borneman yeast tree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1520" y="1700808"/>
            <a:ext cx="4718137" cy="401841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46945E-18 L 0.38333 0.25556 " pathEditMode="relative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336650"/>
            <a:ext cx="6463605" cy="500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4E80"/>
                </a:solidFill>
                <a:effectLst/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Where</a:t>
            </a:r>
            <a:r>
              <a:rPr kumimoji="0" lang="en-AU" sz="2800" b="0" i="0" u="none" strike="noStrike" kern="1200" cap="none" spc="0" normalizeH="0" noProof="0" dirty="0" smtClean="0">
                <a:ln>
                  <a:noFill/>
                </a:ln>
                <a:solidFill>
                  <a:srgbClr val="384E80"/>
                </a:solidFill>
                <a:effectLst/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 to from here?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384E80"/>
              </a:solidFill>
              <a:effectLst/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6" name="Picture 5" descr="Yeast_image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48055" y="1268760"/>
            <a:ext cx="3534139" cy="5301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8055" y="6046748"/>
            <a:ext cx="1934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b="1" dirty="0" smtClean="0">
                <a:solidFill>
                  <a:schemeClr val="bg1"/>
                </a:solidFill>
              </a:rPr>
              <a:t>Image by Col Ford </a:t>
            </a:r>
          </a:p>
          <a:p>
            <a:r>
              <a:rPr lang="nn-NO" sz="1400" b="1" dirty="0" smtClean="0">
                <a:solidFill>
                  <a:schemeClr val="bg1"/>
                </a:solidFill>
              </a:rPr>
              <a:t>and Natasha de Vere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132856"/>
            <a:ext cx="410445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/>
              <a:t> Informed choice and application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Improved understanding of strain characteristics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Improved ferment management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/>
              <a:t> Engineered solutions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Use of genetic markers for strain selection and development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Development of yeast with combinations of desirable properties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/>
              <a:t> The challenge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To do this without the use of GM technology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ioscience group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191"/>
            <a:ext cx="9144000" cy="57158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520" y="336650"/>
            <a:ext cx="6463605" cy="500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4E80"/>
                </a:solidFill>
                <a:effectLst/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Acknowledgements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384E80"/>
              </a:solidFill>
              <a:effectLst/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3680" y="1142191"/>
            <a:ext cx="2880320" cy="1754326"/>
          </a:xfrm>
          <a:prstGeom prst="rect">
            <a:avLst/>
          </a:prstGeom>
          <a:solidFill>
            <a:schemeClr val="accent1">
              <a:lumMod val="40000"/>
              <a:lumOff val="60000"/>
              <a:alpha val="76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cs typeface="Arial" charset="0"/>
              </a:rPr>
              <a:t>Radka Kolouchova</a:t>
            </a:r>
          </a:p>
          <a:p>
            <a:r>
              <a:rPr lang="en-US" b="1" dirty="0" smtClean="0">
                <a:cs typeface="Arial" charset="0"/>
              </a:rPr>
              <a:t>Angus Forgan</a:t>
            </a:r>
          </a:p>
          <a:p>
            <a:r>
              <a:rPr lang="en-US" b="1" dirty="0" smtClean="0">
                <a:cs typeface="Arial" charset="0"/>
              </a:rPr>
              <a:t>Anthony Borneman</a:t>
            </a:r>
          </a:p>
          <a:p>
            <a:r>
              <a:rPr lang="en-US" b="1" dirty="0" smtClean="0">
                <a:cs typeface="Arial" charset="0"/>
              </a:rPr>
              <a:t>Martin Day </a:t>
            </a:r>
          </a:p>
          <a:p>
            <a:r>
              <a:rPr lang="en-US" b="1" dirty="0" smtClean="0">
                <a:cs typeface="Arial" charset="0"/>
              </a:rPr>
              <a:t>Paul Henschke</a:t>
            </a:r>
          </a:p>
          <a:p>
            <a:r>
              <a:rPr lang="en-US" b="1" dirty="0" smtClean="0">
                <a:cs typeface="Arial" charset="0"/>
              </a:rPr>
              <a:t>Paul Chambers</a:t>
            </a:r>
          </a:p>
        </p:txBody>
      </p:sp>
      <p:pic>
        <p:nvPicPr>
          <p:cNvPr id="5" name="Picture 13" descr="GWRDClogo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094" y="5833100"/>
            <a:ext cx="2288906" cy="10249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 t="34709" r="37202" b="12200"/>
          <a:stretch>
            <a:fillRect/>
          </a:stretch>
        </p:blipFill>
        <p:spPr bwMode="auto">
          <a:xfrm>
            <a:off x="251520" y="5159884"/>
            <a:ext cx="1501080" cy="158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WE-WEB-LOG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401648"/>
            <a:ext cx="1781175" cy="1343025"/>
          </a:xfrm>
          <a:prstGeom prst="rect">
            <a:avLst/>
          </a:prstGeom>
        </p:spPr>
      </p:pic>
      <p:pic>
        <p:nvPicPr>
          <p:cNvPr id="9" name="Picture 2" descr="http://www.riverlandwineandfood.com/wp-content/uploads/2011/07/OLE_roundel_rgb-1024x100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487953"/>
            <a:ext cx="1436623" cy="1408564"/>
          </a:xfrm>
          <a:prstGeom prst="rect">
            <a:avLst/>
          </a:prstGeom>
          <a:noFill/>
        </p:spPr>
      </p:pic>
      <p:pic>
        <p:nvPicPr>
          <p:cNvPr id="10" name="Picture 4" descr="http://www.dodgybrotherswines.com/image/DB_splash_logo.jpg"/>
          <p:cNvPicPr>
            <a:picLocks noChangeAspect="1" noChangeArrowheads="1"/>
          </p:cNvPicPr>
          <p:nvPr/>
        </p:nvPicPr>
        <p:blipFill>
          <a:blip r:embed="rId7"/>
          <a:srcRect l="38880" r="39385" b="38652"/>
          <a:stretch>
            <a:fillRect/>
          </a:stretch>
        </p:blipFill>
        <p:spPr bwMode="auto">
          <a:xfrm rot="10800000">
            <a:off x="2590800" y="5401648"/>
            <a:ext cx="1656184" cy="911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7157"/>
            <a:ext cx="6103937" cy="500062"/>
          </a:xfrm>
        </p:spPr>
        <p:txBody>
          <a:bodyPr/>
          <a:lstStyle/>
          <a:p>
            <a:r>
              <a:rPr lang="en-AU" dirty="0" smtClean="0"/>
              <a:t>Strain choice and the power of marketing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467544" y="2564904"/>
            <a:ext cx="38888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Strain</a:t>
            </a:r>
            <a:r>
              <a:rPr lang="en-AU" dirty="0" smtClean="0"/>
              <a:t> </a:t>
            </a:r>
            <a:r>
              <a:rPr lang="en-AU" dirty="0" err="1" smtClean="0"/>
              <a:t>AwesomeX</a:t>
            </a:r>
            <a:r>
              <a:rPr lang="en-AU" dirty="0" smtClean="0"/>
              <a:t> </a:t>
            </a:r>
            <a:r>
              <a:rPr lang="en-AU" dirty="0" smtClean="0"/>
              <a:t>is generally recommended for red wine production, particularly varietal wines such as Shiraz/Syrah, Cabernet, Merlot and Pinot Noir. </a:t>
            </a:r>
          </a:p>
          <a:p>
            <a:endParaRPr lang="en-AU" dirty="0" smtClean="0"/>
          </a:p>
          <a:p>
            <a:r>
              <a:rPr lang="en-AU" dirty="0" smtClean="0"/>
              <a:t>In red grape juices, Strain</a:t>
            </a:r>
            <a:r>
              <a:rPr lang="en-AU" dirty="0" smtClean="0"/>
              <a:t> </a:t>
            </a:r>
            <a:r>
              <a:rPr lang="en-AU" dirty="0" err="1" smtClean="0"/>
              <a:t>AwesomeX</a:t>
            </a:r>
            <a:r>
              <a:rPr lang="en-AU" dirty="0" smtClean="0"/>
              <a:t> produces </a:t>
            </a:r>
            <a:r>
              <a:rPr lang="en-AU" dirty="0" smtClean="0"/>
              <a:t>blackberry, plum and raisin aromas.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4663083" y="2564904"/>
            <a:ext cx="4104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Strain</a:t>
            </a:r>
            <a:r>
              <a:rPr lang="en-AU" dirty="0" smtClean="0"/>
              <a:t> </a:t>
            </a:r>
            <a:r>
              <a:rPr lang="en-AU" dirty="0" err="1" smtClean="0"/>
              <a:t>AwesomeY</a:t>
            </a:r>
            <a:r>
              <a:rPr lang="en-AU" dirty="0" smtClean="0"/>
              <a:t> </a:t>
            </a:r>
            <a:r>
              <a:rPr lang="en-AU" dirty="0" smtClean="0"/>
              <a:t>is recommended for its ability to develop the quintessence of the Chardonnay grape variety.</a:t>
            </a:r>
          </a:p>
          <a:p>
            <a:endParaRPr lang="en-AU" dirty="0" smtClean="0"/>
          </a:p>
          <a:p>
            <a:r>
              <a:rPr lang="en-AU" dirty="0" smtClean="0"/>
              <a:t>Strain</a:t>
            </a:r>
            <a:r>
              <a:rPr lang="en-AU" dirty="0" smtClean="0"/>
              <a:t> </a:t>
            </a:r>
            <a:r>
              <a:rPr lang="en-AU" dirty="0" err="1" smtClean="0"/>
              <a:t>AwesomeY</a:t>
            </a:r>
            <a:r>
              <a:rPr lang="en-AU" dirty="0" smtClean="0"/>
              <a:t> </a:t>
            </a:r>
            <a:r>
              <a:rPr lang="en-AU" dirty="0" smtClean="0"/>
              <a:t>produces wines with mouth feel whilst developing the most typical flavours of the variety: citrus flavours (lemon and grapefruit) as well as tropical fruit flavours.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188"/>
            <a:ext cx="6463605" cy="500062"/>
          </a:xfrm>
        </p:spPr>
        <p:txBody>
          <a:bodyPr/>
          <a:lstStyle/>
          <a:p>
            <a:r>
              <a:rPr lang="en-AU" dirty="0" smtClean="0"/>
              <a:t>Yeast genetic diversity</a:t>
            </a:r>
            <a:endParaRPr lang="en-AU" dirty="0"/>
          </a:p>
        </p:txBody>
      </p:sp>
      <p:pic>
        <p:nvPicPr>
          <p:cNvPr id="4" name="Content Placeholder 3" descr="2012 Borneman yeast tre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903" y="1700808"/>
            <a:ext cx="5157347" cy="4392488"/>
          </a:xfrm>
        </p:spPr>
      </p:pic>
      <p:sp>
        <p:nvSpPr>
          <p:cNvPr id="5" name="TextBox 4"/>
          <p:cNvSpPr txBox="1"/>
          <p:nvPr/>
        </p:nvSpPr>
        <p:spPr>
          <a:xfrm>
            <a:off x="5467201" y="2411596"/>
            <a:ext cx="34972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 smtClean="0"/>
              <a:t> Anecdotal understanding of wine yeast relationships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Clouded history of strain “sharing”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re-</a:t>
            </a:r>
            <a:r>
              <a:rPr lang="en-AU" dirty="0" err="1" smtClean="0"/>
              <a:t>badging</a:t>
            </a:r>
            <a:r>
              <a:rPr lang="en-AU" dirty="0" smtClean="0"/>
              <a:t> / re-selling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AU" dirty="0"/>
              <a:t> </a:t>
            </a:r>
            <a:r>
              <a:rPr lang="en-AU" dirty="0" smtClean="0"/>
              <a:t>Limited data about historical isolates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381328"/>
            <a:ext cx="612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Borneman et al (2012) FEMS Yeast Research 12(1):88-96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57188"/>
            <a:ext cx="6409084" cy="500062"/>
          </a:xfrm>
        </p:spPr>
        <p:txBody>
          <a:bodyPr/>
          <a:lstStyle/>
          <a:p>
            <a:r>
              <a:rPr lang="en-AU" dirty="0" smtClean="0"/>
              <a:t>Diversity of wine yeast characteristics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6984776" cy="3168352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AU" sz="2800" dirty="0" smtClean="0"/>
              <a:t> Responses to low pH and SO</a:t>
            </a:r>
            <a:r>
              <a:rPr lang="en-AU" sz="2800" baseline="-25000" dirty="0" smtClean="0"/>
              <a:t>2</a:t>
            </a:r>
            <a:endParaRPr lang="en-AU" sz="2800" dirty="0" smtClean="0"/>
          </a:p>
          <a:p>
            <a:pPr lvl="2">
              <a:lnSpc>
                <a:spcPct val="150000"/>
              </a:lnSpc>
            </a:pPr>
            <a:r>
              <a:rPr lang="en-AU" sz="2600" dirty="0" smtClean="0"/>
              <a:t>Slow start to fermentation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AU" sz="2800" dirty="0" smtClean="0"/>
              <a:t> Oxygen limitation during fermentation</a:t>
            </a:r>
          </a:p>
          <a:p>
            <a:pPr lvl="2">
              <a:lnSpc>
                <a:spcPct val="150000"/>
              </a:lnSpc>
            </a:pPr>
            <a:r>
              <a:rPr lang="en-AU" sz="2600" dirty="0" smtClean="0"/>
              <a:t>Sluggish and stuck ferments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07504" y="1412776"/>
          <a:ext cx="4341374" cy="454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644008" y="1412776"/>
          <a:ext cx="417646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8"/>
          <p:cNvSpPr txBox="1">
            <a:spLocks/>
          </p:cNvSpPr>
          <p:nvPr/>
        </p:nvSpPr>
        <p:spPr>
          <a:xfrm>
            <a:off x="107504" y="116632"/>
            <a:ext cx="6624736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Impact of pH and SO2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is yeast strain dependant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4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371600" y="1981200"/>
          <a:ext cx="6324600" cy="4445984"/>
        </p:xfrm>
        <a:graphic>
          <a:graphicData uri="http://schemas.openxmlformats.org/presentationml/2006/ole">
            <p:oleObj spid="_x0000_s9220" name="Prism 6" r:id="rId3" imgW="4709160" imgH="3309840" progId="Prism6.Document">
              <p:link updateAutomatic="1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88579" y="1600200"/>
            <a:ext cx="216354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/>
              <a:t>Effect on cell viability</a:t>
            </a:r>
            <a:endParaRPr lang="en-US" dirty="0"/>
          </a:p>
        </p:txBody>
      </p:sp>
      <p:sp>
        <p:nvSpPr>
          <p:cNvPr id="5" name="Title 8"/>
          <p:cNvSpPr txBox="1">
            <a:spLocks/>
          </p:cNvSpPr>
          <p:nvPr/>
        </p:nvSpPr>
        <p:spPr>
          <a:xfrm>
            <a:off x="467544" y="116632"/>
            <a:ext cx="6624736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Long lag due to reduced viability following inoculation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251576" y="2988568"/>
            <a:ext cx="216024" cy="2880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15044" y="2819400"/>
            <a:ext cx="1300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Viability at </a:t>
            </a:r>
          </a:p>
          <a:p>
            <a:r>
              <a:rPr lang="en-US" dirty="0" smtClean="0"/>
              <a:t>Inoculation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043608" y="2348880"/>
          <a:ext cx="70567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8"/>
          <p:cNvSpPr txBox="1">
            <a:spLocks/>
          </p:cNvSpPr>
          <p:nvPr/>
        </p:nvSpPr>
        <p:spPr>
          <a:xfrm>
            <a:off x="251520" y="116632"/>
            <a:ext cx="648072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Moderate conditions can also affect sensitive strains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412776"/>
            <a:ext cx="5092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effect of incremental changes in pH and SO2 on </a:t>
            </a:r>
          </a:p>
          <a:p>
            <a:r>
              <a:rPr lang="en-US" dirty="0" smtClean="0"/>
              <a:t>fermentation of Chardonnay juice by 71B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1601" y="4236178"/>
            <a:ext cx="1695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sugar (g/L)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6309320"/>
            <a:ext cx="255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Fermentation time (days)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Graphic spid="2" grpId="1">
        <p:bldSub>
          <a:bldChart bld="series"/>
        </p:bldSub>
      </p:bldGraphic>
      <p:bldGraphic spid="2" grpId="2">
        <p:bldSub>
          <a:bldChart bld="series"/>
        </p:bldSub>
      </p:bldGraphic>
      <p:bldGraphic spid="2" grpId="3">
        <p:bldSub>
          <a:bldChart bld="series"/>
        </p:bldSub>
      </p:bldGraphic>
      <p:bldGraphic spid="2" grpId="4">
        <p:bldSub>
          <a:bldChart bld="series"/>
        </p:bldSub>
      </p:bldGraphic>
      <p:bldGraphic spid="2" grpId="5">
        <p:bldSub>
          <a:bldChart bld="series"/>
        </p:bldSub>
      </p:bldGraphic>
      <p:bldGraphic spid="2" grpId="6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9552" y="1209935"/>
          <a:ext cx="7848872" cy="5648065"/>
        </p:xfrm>
        <a:graphic>
          <a:graphicData uri="http://schemas.openxmlformats.org/presentationml/2006/ole">
            <p:oleObj spid="_x0000_s10242" name="Prism 6" r:id="rId4" imgW="10452100" imgH="7518400" progId="">
              <p:embed/>
            </p:oleObj>
          </a:graphicData>
        </a:graphic>
      </p:graphicFrame>
      <p:sp>
        <p:nvSpPr>
          <p:cNvPr id="3" name="Title 8"/>
          <p:cNvSpPr txBox="1">
            <a:spLocks/>
          </p:cNvSpPr>
          <p:nvPr/>
        </p:nvSpPr>
        <p:spPr>
          <a:xfrm>
            <a:off x="467544" y="332656"/>
            <a:ext cx="640871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Sensitivity not limited to a single strain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467544" y="188640"/>
            <a:ext cx="6408712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Stimulation of sluggish ferments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normalizeH="0" baseline="-25000" noProof="0" dirty="0" smtClean="0">
                <a:ln w="18415" cmpd="sng">
                  <a:noFill/>
                  <a:prstDash val="solid"/>
                </a:ln>
                <a:solidFill>
                  <a:srgbClr val="384E80"/>
                </a:solidFill>
                <a:uLnTx/>
                <a:uFillTx/>
                <a:latin typeface="Arial" pitchFamily="34" charset="0"/>
                <a:ea typeface="ＭＳ Ｐゴシック" pitchFamily="-65" charset="-128"/>
                <a:cs typeface="Arial" pitchFamily="34" charset="0"/>
              </a:rPr>
              <a:t>Controlled use of oxygen</a:t>
            </a:r>
            <a:endParaRPr kumimoji="0" lang="en-US" sz="2800" i="0" u="none" strike="noStrike" kern="1200" normalizeH="0" baseline="-25000" noProof="0" dirty="0">
              <a:ln w="18415" cmpd="sng">
                <a:noFill/>
                <a:prstDash val="solid"/>
              </a:ln>
              <a:solidFill>
                <a:srgbClr val="384E80"/>
              </a:solidFill>
              <a:uLnTx/>
              <a:uFillTx/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pic>
        <p:nvPicPr>
          <p:cNvPr id="3" name="Picture 2" descr="Pumpover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212976"/>
            <a:ext cx="5469080" cy="3645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9080" y="1953706"/>
            <a:ext cx="3674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/>
              <a:t> Oxygen content of juice at inoculation can vary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Degree of protection during preparation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Time between preparation and inoculation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AU" dirty="0" smtClean="0"/>
              <a:t> Oxygen exposure during ferment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Fermentation type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Winery practices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AU" dirty="0" smtClean="0"/>
              <a:t> Winery hardware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2007 Plain white follow 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040786BE6D714F93195345A14804DC" ma:contentTypeVersion="1" ma:contentTypeDescription="Create a new document." ma:contentTypeScope="" ma:versionID="d9ab4dedff866386bc1b37def541e44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5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A9FD984-3961-4345-9F2C-D40735BD5740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295B6C1E-4395-497F-B781-871F1DB97E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D30E04-218E-43D1-934B-2C981AC48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70A274D1-8197-41F8-A86A-7E2C4D4230C0}">
  <ds:schemaRefs>
    <ds:schemaRef ds:uri="http://schemas.microsoft.com/office/2006/metadata/longProperties"/>
  </ds:schemaRefs>
</ds:datastoreItem>
</file>

<file path=customXml/itemProps5.xml><?xml version="1.0" encoding="utf-8"?>
<ds:datastoreItem xmlns:ds="http://schemas.openxmlformats.org/officeDocument/2006/customXml" ds:itemID="{5E1D5FC0-D4C8-4CC6-8B39-ECB5C6E6CBC8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2007 Plain white follow on</Template>
  <TotalTime>4008</TotalTime>
  <Words>971</Words>
  <Application>Microsoft Macintosh PowerPoint</Application>
  <PresentationFormat>On-screen Show (4:3)</PresentationFormat>
  <Paragraphs>144</Paragraphs>
  <Slides>18</Slides>
  <Notes>9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PowerPoint 2007 Plain white follow on</vt:lpstr>
      <vt:lpstr>\\awri-fs01\instdata\Relocated Data\Ethanol tolerance\Ferments\2011\pH SO2 interaction summary\pH SO2 and yeast interaction summary data.pzfx!G34</vt:lpstr>
      <vt:lpstr>\\AWRI-FS01\main\Projects\3.2.3 Yeast Nutrition\Presentations\2014 Winery engineering conference\Volatile sulfur compounds in response to oxygen.pzfx!G4</vt:lpstr>
      <vt:lpstr>\\AWRI-FS01\Main\Projects\3.3.2 Oxygen\140115 Laboratory fermentation data 2\140115 oxygen data processed.pzfx!G35</vt:lpstr>
      <vt:lpstr>\\AWRI-FS01\Main\Projects\3.3.2 Oxygen\140115 Laboratory fermentation data 2\140115 oxygen data processed.pzfx!G34</vt:lpstr>
      <vt:lpstr>\\AWRI-FS01\Main\Projects\3.3.2 Oxygen\140115 Laboratory fermentation data 2\140115 oxygen data processed.pzfx!G33</vt:lpstr>
      <vt:lpstr>\\AWRI-FS01\main\Projects\3.2.3 Yeast Nutrition\Presentations\2014 Winery engineering conference\Julien figure.pzfx!G0</vt:lpstr>
      <vt:lpstr>\\AWRI-FS01\main\Projects\3.2.3 Yeast Nutrition\Presentations\2014 Winery engineering conference\Volatile sulfur compounds in response to oxygen.pzfx!G0</vt:lpstr>
      <vt:lpstr>\\AWRI-FS01\main\Projects\3.2.3 Yeast Nutrition\Presentations\2014 Winery engineering conference\Volatile sulfur compounds in response to oxygen.pzfx!G2</vt:lpstr>
      <vt:lpstr>Prism 6</vt:lpstr>
      <vt:lpstr>What’s under the hood?       Genomic differences powering variation in primary fermentation</vt:lpstr>
      <vt:lpstr>Strain choice and the power of marketing</vt:lpstr>
      <vt:lpstr>Yeast genetic diversity</vt:lpstr>
      <vt:lpstr>Diversity of wine yeast characteristics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Using whole genome sequencing to explore wine yeast diversity</vt:lpstr>
      <vt:lpstr>Slide 17</vt:lpstr>
      <vt:lpstr>Slide 18</vt:lpstr>
    </vt:vector>
  </TitlesOfParts>
  <Company>The Australian Wine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Simon.Schmidt</dc:creator>
  <cp:lastModifiedBy>Simon</cp:lastModifiedBy>
  <cp:revision>255</cp:revision>
  <dcterms:created xsi:type="dcterms:W3CDTF">2014-06-17T07:29:48Z</dcterms:created>
  <dcterms:modified xsi:type="dcterms:W3CDTF">2014-06-18T02:18:11Z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1600.00000000000</vt:lpwstr>
  </property>
</Properties>
</file>